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2" r:id="rId3"/>
    <p:sldId id="267" r:id="rId4"/>
    <p:sldId id="293" r:id="rId5"/>
    <p:sldId id="266" r:id="rId6"/>
    <p:sldId id="280" r:id="rId7"/>
    <p:sldId id="277" r:id="rId8"/>
    <p:sldId id="311" r:id="rId9"/>
    <p:sldId id="294" r:id="rId10"/>
    <p:sldId id="269" r:id="rId11"/>
    <p:sldId id="295" r:id="rId12"/>
    <p:sldId id="257" r:id="rId13"/>
    <p:sldId id="270" r:id="rId14"/>
    <p:sldId id="312" r:id="rId15"/>
    <p:sldId id="297" r:id="rId16"/>
    <p:sldId id="279" r:id="rId17"/>
    <p:sldId id="296" r:id="rId18"/>
    <p:sldId id="313" r:id="rId19"/>
    <p:sldId id="306" r:id="rId20"/>
    <p:sldId id="278" r:id="rId21"/>
    <p:sldId id="282" r:id="rId22"/>
    <p:sldId id="281" r:id="rId23"/>
    <p:sldId id="264" r:id="rId24"/>
    <p:sldId id="284" r:id="rId25"/>
    <p:sldId id="285" r:id="rId26"/>
    <p:sldId id="286" r:id="rId27"/>
    <p:sldId id="307" r:id="rId28"/>
    <p:sldId id="288" r:id="rId29"/>
    <p:sldId id="314" r:id="rId30"/>
    <p:sldId id="315" r:id="rId31"/>
    <p:sldId id="289" r:id="rId32"/>
    <p:sldId id="287" r:id="rId33"/>
    <p:sldId id="300" r:id="rId34"/>
    <p:sldId id="290" r:id="rId35"/>
    <p:sldId id="291" r:id="rId36"/>
    <p:sldId id="298" r:id="rId37"/>
    <p:sldId id="308" r:id="rId38"/>
    <p:sldId id="299" r:id="rId39"/>
    <p:sldId id="309" r:id="rId40"/>
    <p:sldId id="301" r:id="rId41"/>
    <p:sldId id="302" r:id="rId42"/>
    <p:sldId id="303" r:id="rId43"/>
    <p:sldId id="304" r:id="rId44"/>
    <p:sldId id="316" r:id="rId45"/>
    <p:sldId id="305" r:id="rId46"/>
    <p:sldId id="265" r:id="rId47"/>
    <p:sldId id="310" r:id="rId48"/>
    <p:sldId id="25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5B031D-2862-A447-AD19-22EF13F8FEAF}" v="160" dt="2024-06-07T02:50:35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1"/>
  </p:normalViewPr>
  <p:slideViewPr>
    <p:cSldViewPr snapToGrid="0">
      <p:cViewPr varScale="1">
        <p:scale>
          <a:sx n="98" d="100"/>
          <a:sy n="98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aneda, Jaime" userId="06392d54-1391-429f-91f8-1cf8c88e36f0" providerId="ADAL" clId="{705B031D-2862-A447-AD19-22EF13F8FEAF}"/>
    <pc:docChg chg="undo custSel addSld delSld modSld sldOrd">
      <pc:chgData name="Castaneda, Jaime" userId="06392d54-1391-429f-91f8-1cf8c88e36f0" providerId="ADAL" clId="{705B031D-2862-A447-AD19-22EF13F8FEAF}" dt="2024-06-11T18:18:59.087" v="8856" actId="1076"/>
      <pc:docMkLst>
        <pc:docMk/>
      </pc:docMkLst>
      <pc:sldChg chg="addSp delSp modSp mod setBg addAnim">
        <pc:chgData name="Castaneda, Jaime" userId="06392d54-1391-429f-91f8-1cf8c88e36f0" providerId="ADAL" clId="{705B031D-2862-A447-AD19-22EF13F8FEAF}" dt="2024-05-27T02:24:42.640" v="45"/>
        <pc:sldMkLst>
          <pc:docMk/>
          <pc:sldMk cId="327365984" sldId="256"/>
        </pc:sldMkLst>
        <pc:spChg chg="mod">
          <ac:chgData name="Castaneda, Jaime" userId="06392d54-1391-429f-91f8-1cf8c88e36f0" providerId="ADAL" clId="{705B031D-2862-A447-AD19-22EF13F8FEAF}" dt="2024-05-27T02:24:42.637" v="43" actId="26606"/>
          <ac:spMkLst>
            <pc:docMk/>
            <pc:sldMk cId="327365984" sldId="256"/>
            <ac:spMk id="2" creationId="{E987F966-1740-053A-C498-E34700113576}"/>
          </ac:spMkLst>
        </pc:spChg>
        <pc:spChg chg="mod">
          <ac:chgData name="Castaneda, Jaime" userId="06392d54-1391-429f-91f8-1cf8c88e36f0" providerId="ADAL" clId="{705B031D-2862-A447-AD19-22EF13F8FEAF}" dt="2024-05-27T02:24:42.637" v="43" actId="26606"/>
          <ac:spMkLst>
            <pc:docMk/>
            <pc:sldMk cId="327365984" sldId="256"/>
            <ac:spMk id="3" creationId="{65047324-DB01-4FD9-7C21-9EC4C6805C86}"/>
          </ac:spMkLst>
        </pc:spChg>
        <pc:spChg chg="add del">
          <ac:chgData name="Castaneda, Jaime" userId="06392d54-1391-429f-91f8-1cf8c88e36f0" providerId="ADAL" clId="{705B031D-2862-A447-AD19-22EF13F8FEAF}" dt="2024-05-27T02:24:39.578" v="40" actId="26606"/>
          <ac:spMkLst>
            <pc:docMk/>
            <pc:sldMk cId="327365984" sldId="256"/>
            <ac:spMk id="8" creationId="{787F4F1C-8D3D-4EC1-B72D-A0470A5A08B8}"/>
          </ac:spMkLst>
        </pc:spChg>
        <pc:spChg chg="add del">
          <ac:chgData name="Castaneda, Jaime" userId="06392d54-1391-429f-91f8-1cf8c88e36f0" providerId="ADAL" clId="{705B031D-2862-A447-AD19-22EF13F8FEAF}" dt="2024-05-27T02:24:42.628" v="42" actId="26606"/>
          <ac:spMkLst>
            <pc:docMk/>
            <pc:sldMk cId="327365984" sldId="256"/>
            <ac:spMk id="9" creationId="{EB0222B5-B739-82A9-5CCC-C5585AE12A69}"/>
          </ac:spMkLst>
        </pc:spChg>
        <pc:spChg chg="add del">
          <ac:chgData name="Castaneda, Jaime" userId="06392d54-1391-429f-91f8-1cf8c88e36f0" providerId="ADAL" clId="{705B031D-2862-A447-AD19-22EF13F8FEAF}" dt="2024-05-27T02:24:42.628" v="42" actId="26606"/>
          <ac:spMkLst>
            <pc:docMk/>
            <pc:sldMk cId="327365984" sldId="256"/>
            <ac:spMk id="11" creationId="{5BE23E75-E7E9-4D9F-6D25-5512363F8621}"/>
          </ac:spMkLst>
        </pc:spChg>
        <pc:spChg chg="add">
          <ac:chgData name="Castaneda, Jaime" userId="06392d54-1391-429f-91f8-1cf8c88e36f0" providerId="ADAL" clId="{705B031D-2862-A447-AD19-22EF13F8FEAF}" dt="2024-05-27T02:24:42.637" v="43" actId="26606"/>
          <ac:spMkLst>
            <pc:docMk/>
            <pc:sldMk cId="327365984" sldId="256"/>
            <ac:spMk id="20" creationId="{F609FF9A-4FCE-468E-A86A-C9AB525EAE71}"/>
          </ac:spMkLst>
        </pc:spChg>
        <pc:spChg chg="add">
          <ac:chgData name="Castaneda, Jaime" userId="06392d54-1391-429f-91f8-1cf8c88e36f0" providerId="ADAL" clId="{705B031D-2862-A447-AD19-22EF13F8FEAF}" dt="2024-05-27T02:24:42.637" v="43" actId="26606"/>
          <ac:spMkLst>
            <pc:docMk/>
            <pc:sldMk cId="327365984" sldId="256"/>
            <ac:spMk id="21" creationId="{021E12D4-3A88-428D-8E5E-AF1AFD923D63}"/>
          </ac:spMkLst>
        </pc:spChg>
        <pc:grpChg chg="add del">
          <ac:chgData name="Castaneda, Jaime" userId="06392d54-1391-429f-91f8-1cf8c88e36f0" providerId="ADAL" clId="{705B031D-2862-A447-AD19-22EF13F8FEAF}" dt="2024-05-27T02:24:39.578" v="40" actId="26606"/>
          <ac:grpSpMkLst>
            <pc:docMk/>
            <pc:sldMk cId="327365984" sldId="256"/>
            <ac:grpSpMk id="10" creationId="{D1E3DD61-64DB-46AD-B249-E273CD86B051}"/>
          </ac:grpSpMkLst>
        </pc:grpChg>
        <pc:picChg chg="add del">
          <ac:chgData name="Castaneda, Jaime" userId="06392d54-1391-429f-91f8-1cf8c88e36f0" providerId="ADAL" clId="{705B031D-2862-A447-AD19-22EF13F8FEAF}" dt="2024-05-27T02:24:42.628" v="42" actId="26606"/>
          <ac:picMkLst>
            <pc:docMk/>
            <pc:sldMk cId="327365984" sldId="256"/>
            <ac:picMk id="5" creationId="{06416940-84D7-696B-1B9A-AC817202BA0B}"/>
          </ac:picMkLst>
        </pc:picChg>
        <pc:picChg chg="add">
          <ac:chgData name="Castaneda, Jaime" userId="06392d54-1391-429f-91f8-1cf8c88e36f0" providerId="ADAL" clId="{705B031D-2862-A447-AD19-22EF13F8FEAF}" dt="2024-05-27T02:24:42.637" v="43" actId="26606"/>
          <ac:picMkLst>
            <pc:docMk/>
            <pc:sldMk cId="327365984" sldId="256"/>
            <ac:picMk id="22" creationId="{F286113D-6E35-1464-BC39-52C7A026C597}"/>
          </ac:picMkLst>
        </pc:picChg>
        <pc:cxnChg chg="add del">
          <ac:chgData name="Castaneda, Jaime" userId="06392d54-1391-429f-91f8-1cf8c88e36f0" providerId="ADAL" clId="{705B031D-2862-A447-AD19-22EF13F8FEAF}" dt="2024-05-27T02:24:42.628" v="42" actId="26606"/>
          <ac:cxnSpMkLst>
            <pc:docMk/>
            <pc:sldMk cId="327365984" sldId="256"/>
            <ac:cxnSpMk id="18" creationId="{61B115DB-65EB-3FC3-7284-CFDF4ADC60B6}"/>
          </ac:cxnSpMkLst>
        </pc:cxnChg>
      </pc:sldChg>
      <pc:sldChg chg="addSp modSp mod ord setBg">
        <pc:chgData name="Castaneda, Jaime" userId="06392d54-1391-429f-91f8-1cf8c88e36f0" providerId="ADAL" clId="{705B031D-2862-A447-AD19-22EF13F8FEAF}" dt="2024-06-04T21:54:39.801" v="8483" actId="26606"/>
        <pc:sldMkLst>
          <pc:docMk/>
          <pc:sldMk cId="3076734735" sldId="257"/>
        </pc:sldMkLst>
        <pc:spChg chg="mod">
          <ac:chgData name="Castaneda, Jaime" userId="06392d54-1391-429f-91f8-1cf8c88e36f0" providerId="ADAL" clId="{705B031D-2862-A447-AD19-22EF13F8FEAF}" dt="2024-06-04T21:54:39.801" v="8483" actId="26606"/>
          <ac:spMkLst>
            <pc:docMk/>
            <pc:sldMk cId="3076734735" sldId="257"/>
            <ac:spMk id="2" creationId="{984AA706-147B-2454-DB7F-D0D6F138DA91}"/>
          </ac:spMkLst>
        </pc:spChg>
        <pc:spChg chg="mod">
          <ac:chgData name="Castaneda, Jaime" userId="06392d54-1391-429f-91f8-1cf8c88e36f0" providerId="ADAL" clId="{705B031D-2862-A447-AD19-22EF13F8FEAF}" dt="2024-06-04T21:54:39.801" v="8483" actId="26606"/>
          <ac:spMkLst>
            <pc:docMk/>
            <pc:sldMk cId="3076734735" sldId="257"/>
            <ac:spMk id="3" creationId="{EE22A635-45F6-ACC0-7F04-A1A640F09057}"/>
          </ac:spMkLst>
        </pc:spChg>
        <pc:spChg chg="add">
          <ac:chgData name="Castaneda, Jaime" userId="06392d54-1391-429f-91f8-1cf8c88e36f0" providerId="ADAL" clId="{705B031D-2862-A447-AD19-22EF13F8FEAF}" dt="2024-06-04T21:54:39.801" v="8483" actId="26606"/>
          <ac:spMkLst>
            <pc:docMk/>
            <pc:sldMk cId="3076734735" sldId="257"/>
            <ac:spMk id="10" creationId="{0288C6B4-AFC3-407F-A595-EFFD38D4CCAF}"/>
          </ac:spMkLst>
        </pc:spChg>
        <pc:spChg chg="add">
          <ac:chgData name="Castaneda, Jaime" userId="06392d54-1391-429f-91f8-1cf8c88e36f0" providerId="ADAL" clId="{705B031D-2862-A447-AD19-22EF13F8FEAF}" dt="2024-06-04T21:54:39.801" v="8483" actId="26606"/>
          <ac:spMkLst>
            <pc:docMk/>
            <pc:sldMk cId="3076734735" sldId="257"/>
            <ac:spMk id="12" creationId="{CF236821-17FE-429B-8D2C-08E13A64EA40}"/>
          </ac:spMkLst>
        </pc:spChg>
        <pc:spChg chg="add">
          <ac:chgData name="Castaneda, Jaime" userId="06392d54-1391-429f-91f8-1cf8c88e36f0" providerId="ADAL" clId="{705B031D-2862-A447-AD19-22EF13F8FEAF}" dt="2024-06-04T21:54:39.801" v="8483" actId="26606"/>
          <ac:spMkLst>
            <pc:docMk/>
            <pc:sldMk cId="3076734735" sldId="257"/>
            <ac:spMk id="14" creationId="{C0BDBCD2-E081-43AB-9119-C55465E59757}"/>
          </ac:spMkLst>
        </pc:spChg>
        <pc:spChg chg="add">
          <ac:chgData name="Castaneda, Jaime" userId="06392d54-1391-429f-91f8-1cf8c88e36f0" providerId="ADAL" clId="{705B031D-2862-A447-AD19-22EF13F8FEAF}" dt="2024-06-04T21:54:39.801" v="8483" actId="26606"/>
          <ac:spMkLst>
            <pc:docMk/>
            <pc:sldMk cId="3076734735" sldId="257"/>
            <ac:spMk id="16" creationId="{98E79BE4-34FE-485A-98A5-92CE8F7C4743}"/>
          </ac:spMkLst>
        </pc:spChg>
        <pc:spChg chg="add">
          <ac:chgData name="Castaneda, Jaime" userId="06392d54-1391-429f-91f8-1cf8c88e36f0" providerId="ADAL" clId="{705B031D-2862-A447-AD19-22EF13F8FEAF}" dt="2024-06-04T21:54:39.801" v="8483" actId="26606"/>
          <ac:spMkLst>
            <pc:docMk/>
            <pc:sldMk cId="3076734735" sldId="257"/>
            <ac:spMk id="18" creationId="{7A5F0580-5EE9-419F-96EE-B6529EF6E7D0}"/>
          </ac:spMkLst>
        </pc:spChg>
        <pc:picChg chg="add mod">
          <ac:chgData name="Castaneda, Jaime" userId="06392d54-1391-429f-91f8-1cf8c88e36f0" providerId="ADAL" clId="{705B031D-2862-A447-AD19-22EF13F8FEAF}" dt="2024-06-04T21:54:39.801" v="8483" actId="26606"/>
          <ac:picMkLst>
            <pc:docMk/>
            <pc:sldMk cId="3076734735" sldId="257"/>
            <ac:picMk id="5" creationId="{DE270D04-4030-8F66-6B09-33DEAC9C2F7E}"/>
          </ac:picMkLst>
        </pc:picChg>
      </pc:sldChg>
      <pc:sldChg chg="del">
        <pc:chgData name="Castaneda, Jaime" userId="06392d54-1391-429f-91f8-1cf8c88e36f0" providerId="ADAL" clId="{705B031D-2862-A447-AD19-22EF13F8FEAF}" dt="2024-05-30T04:51:53.093" v="940" actId="2696"/>
        <pc:sldMkLst>
          <pc:docMk/>
          <pc:sldMk cId="4226402518" sldId="258"/>
        </pc:sldMkLst>
      </pc:sldChg>
      <pc:sldChg chg="addSp delSp modSp mod setBg setClrOvrMap">
        <pc:chgData name="Castaneda, Jaime" userId="06392d54-1391-429f-91f8-1cf8c88e36f0" providerId="ADAL" clId="{705B031D-2862-A447-AD19-22EF13F8FEAF}" dt="2024-05-27T02:28:15.489" v="85" actId="478"/>
        <pc:sldMkLst>
          <pc:docMk/>
          <pc:sldMk cId="3977329906" sldId="259"/>
        </pc:sldMkLst>
        <pc:spChg chg="mod">
          <ac:chgData name="Castaneda, Jaime" userId="06392d54-1391-429f-91f8-1cf8c88e36f0" providerId="ADAL" clId="{705B031D-2862-A447-AD19-22EF13F8FEAF}" dt="2024-05-27T02:28:10.062" v="84" actId="26606"/>
          <ac:spMkLst>
            <pc:docMk/>
            <pc:sldMk cId="3977329906" sldId="259"/>
            <ac:spMk id="2" creationId="{FFE76643-0FCE-FAC1-8619-9E8C18D21ABD}"/>
          </ac:spMkLst>
        </pc:spChg>
        <pc:spChg chg="add del mod">
          <ac:chgData name="Castaneda, Jaime" userId="06392d54-1391-429f-91f8-1cf8c88e36f0" providerId="ADAL" clId="{705B031D-2862-A447-AD19-22EF13F8FEAF}" dt="2024-05-27T02:28:10.062" v="84" actId="26606"/>
          <ac:spMkLst>
            <pc:docMk/>
            <pc:sldMk cId="3977329906" sldId="259"/>
            <ac:spMk id="3" creationId="{51D94CC1-DF08-227C-08E9-F89E2E511939}"/>
          </ac:spMkLst>
        </pc:spChg>
        <pc:spChg chg="add del">
          <ac:chgData name="Castaneda, Jaime" userId="06392d54-1391-429f-91f8-1cf8c88e36f0" providerId="ADAL" clId="{705B031D-2862-A447-AD19-22EF13F8FEAF}" dt="2024-05-27T02:28:01.379" v="77" actId="26606"/>
          <ac:spMkLst>
            <pc:docMk/>
            <pc:sldMk cId="3977329906" sldId="259"/>
            <ac:spMk id="8" creationId="{7A976E23-29EC-4E20-9EF6-B7CC4A8210C3}"/>
          </ac:spMkLst>
        </pc:spChg>
        <pc:spChg chg="add del">
          <ac:chgData name="Castaneda, Jaime" userId="06392d54-1391-429f-91f8-1cf8c88e36f0" providerId="ADAL" clId="{705B031D-2862-A447-AD19-22EF13F8FEAF}" dt="2024-05-27T02:27:47.209" v="73" actId="26606"/>
          <ac:spMkLst>
            <pc:docMk/>
            <pc:sldMk cId="3977329906" sldId="259"/>
            <ac:spMk id="9" creationId="{71B2258F-86CA-4D4D-8270-BC05FCDEBFB3}"/>
          </ac:spMkLst>
        </pc:spChg>
        <pc:spChg chg="add del">
          <ac:chgData name="Castaneda, Jaime" userId="06392d54-1391-429f-91f8-1cf8c88e36f0" providerId="ADAL" clId="{705B031D-2862-A447-AD19-22EF13F8FEAF}" dt="2024-05-27T02:28:01.379" v="77" actId="26606"/>
          <ac:spMkLst>
            <pc:docMk/>
            <pc:sldMk cId="3977329906" sldId="259"/>
            <ac:spMk id="10" creationId="{DF5FCEC6-E657-46F1-925F-13ED192124CE}"/>
          </ac:spMkLst>
        </pc:spChg>
        <pc:spChg chg="add">
          <ac:chgData name="Castaneda, Jaime" userId="06392d54-1391-429f-91f8-1cf8c88e36f0" providerId="ADAL" clId="{705B031D-2862-A447-AD19-22EF13F8FEAF}" dt="2024-05-27T02:28:10.062" v="84" actId="26606"/>
          <ac:spMkLst>
            <pc:docMk/>
            <pc:sldMk cId="3977329906" sldId="259"/>
            <ac:spMk id="13" creationId="{08C9B587-E65E-4B52-B37C-ABEBB6E87928}"/>
          </ac:spMkLst>
        </pc:spChg>
        <pc:spChg chg="add del">
          <ac:chgData name="Castaneda, Jaime" userId="06392d54-1391-429f-91f8-1cf8c88e36f0" providerId="ADAL" clId="{705B031D-2862-A447-AD19-22EF13F8FEAF}" dt="2024-05-27T02:28:01.379" v="77" actId="26606"/>
          <ac:spMkLst>
            <pc:docMk/>
            <pc:sldMk cId="3977329906" sldId="259"/>
            <ac:spMk id="19" creationId="{51D94CC1-DF08-227C-08E9-F89E2E511939}"/>
          </ac:spMkLst>
        </pc:spChg>
        <pc:spChg chg="add del">
          <ac:chgData name="Castaneda, Jaime" userId="06392d54-1391-429f-91f8-1cf8c88e36f0" providerId="ADAL" clId="{705B031D-2862-A447-AD19-22EF13F8FEAF}" dt="2024-05-27T02:28:01.379" v="77" actId="26606"/>
          <ac:spMkLst>
            <pc:docMk/>
            <pc:sldMk cId="3977329906" sldId="259"/>
            <ac:spMk id="20" creationId="{FF0BDB76-BCEC-498E-BA26-C763CD9FA3E7}"/>
          </ac:spMkLst>
        </pc:spChg>
        <pc:spChg chg="add del">
          <ac:chgData name="Castaneda, Jaime" userId="06392d54-1391-429f-91f8-1cf8c88e36f0" providerId="ADAL" clId="{705B031D-2862-A447-AD19-22EF13F8FEAF}" dt="2024-05-27T02:28:01.379" v="77" actId="26606"/>
          <ac:spMkLst>
            <pc:docMk/>
            <pc:sldMk cId="3977329906" sldId="259"/>
            <ac:spMk id="28" creationId="{1452CEF2-C9EC-4C15-99E4-C781AB08AB91}"/>
          </ac:spMkLst>
        </pc:spChg>
        <pc:spChg chg="add del">
          <ac:chgData name="Castaneda, Jaime" userId="06392d54-1391-429f-91f8-1cf8c88e36f0" providerId="ADAL" clId="{705B031D-2862-A447-AD19-22EF13F8FEAF}" dt="2024-05-27T02:28:04.064" v="79" actId="26606"/>
          <ac:spMkLst>
            <pc:docMk/>
            <pc:sldMk cId="3977329906" sldId="259"/>
            <ac:spMk id="36" creationId="{E8A8EAB8-D2FF-444D-B34B-7D32F106AD0E}"/>
          </ac:spMkLst>
        </pc:spChg>
        <pc:spChg chg="add del">
          <ac:chgData name="Castaneda, Jaime" userId="06392d54-1391-429f-91f8-1cf8c88e36f0" providerId="ADAL" clId="{705B031D-2862-A447-AD19-22EF13F8FEAF}" dt="2024-05-27T02:28:04.064" v="79" actId="26606"/>
          <ac:spMkLst>
            <pc:docMk/>
            <pc:sldMk cId="3977329906" sldId="259"/>
            <ac:spMk id="39" creationId="{51D94CC1-DF08-227C-08E9-F89E2E511939}"/>
          </ac:spMkLst>
        </pc:spChg>
        <pc:spChg chg="add del">
          <ac:chgData name="Castaneda, Jaime" userId="06392d54-1391-429f-91f8-1cf8c88e36f0" providerId="ADAL" clId="{705B031D-2862-A447-AD19-22EF13F8FEAF}" dt="2024-05-27T02:28:04.912" v="81" actId="26606"/>
          <ac:spMkLst>
            <pc:docMk/>
            <pc:sldMk cId="3977329906" sldId="259"/>
            <ac:spMk id="41" creationId="{3A930249-8242-4E2B-AF17-C01826488321}"/>
          </ac:spMkLst>
        </pc:spChg>
        <pc:spChg chg="add del">
          <ac:chgData name="Castaneda, Jaime" userId="06392d54-1391-429f-91f8-1cf8c88e36f0" providerId="ADAL" clId="{705B031D-2862-A447-AD19-22EF13F8FEAF}" dt="2024-05-27T02:28:04.912" v="81" actId="26606"/>
          <ac:spMkLst>
            <pc:docMk/>
            <pc:sldMk cId="3977329906" sldId="259"/>
            <ac:spMk id="42" creationId="{A5BDD999-C5E1-4B3E-A710-768673819165}"/>
          </ac:spMkLst>
        </pc:spChg>
        <pc:spChg chg="add del">
          <ac:chgData name="Castaneda, Jaime" userId="06392d54-1391-429f-91f8-1cf8c88e36f0" providerId="ADAL" clId="{705B031D-2862-A447-AD19-22EF13F8FEAF}" dt="2024-05-27T02:28:10.049" v="83" actId="26606"/>
          <ac:spMkLst>
            <pc:docMk/>
            <pc:sldMk cId="3977329906" sldId="259"/>
            <ac:spMk id="45" creationId="{71B2258F-86CA-4D4D-8270-BC05FCDEBFB3}"/>
          </ac:spMkLst>
        </pc:spChg>
        <pc:spChg chg="add">
          <ac:chgData name="Castaneda, Jaime" userId="06392d54-1391-429f-91f8-1cf8c88e36f0" providerId="ADAL" clId="{705B031D-2862-A447-AD19-22EF13F8FEAF}" dt="2024-05-27T02:28:10.062" v="84" actId="26606"/>
          <ac:spMkLst>
            <pc:docMk/>
            <pc:sldMk cId="3977329906" sldId="259"/>
            <ac:spMk id="48" creationId="{7C432AFE-B3D2-4BFF-BF8F-96C27AFF1AC7}"/>
          </ac:spMkLst>
        </pc:spChg>
        <pc:spChg chg="add">
          <ac:chgData name="Castaneda, Jaime" userId="06392d54-1391-429f-91f8-1cf8c88e36f0" providerId="ADAL" clId="{705B031D-2862-A447-AD19-22EF13F8FEAF}" dt="2024-05-27T02:28:10.062" v="84" actId="26606"/>
          <ac:spMkLst>
            <pc:docMk/>
            <pc:sldMk cId="3977329906" sldId="259"/>
            <ac:spMk id="50" creationId="{AF2F604E-43BE-4DC3-B983-E071523364F8}"/>
          </ac:spMkLst>
        </pc:spChg>
        <pc:spChg chg="add del">
          <ac:chgData name="Castaneda, Jaime" userId="06392d54-1391-429f-91f8-1cf8c88e36f0" providerId="ADAL" clId="{705B031D-2862-A447-AD19-22EF13F8FEAF}" dt="2024-05-27T02:28:15.489" v="85" actId="478"/>
          <ac:spMkLst>
            <pc:docMk/>
            <pc:sldMk cId="3977329906" sldId="259"/>
            <ac:spMk id="51" creationId="{51D94CC1-DF08-227C-08E9-F89E2E511939}"/>
          </ac:spMkLst>
        </pc:spChg>
        <pc:grpChg chg="add del">
          <ac:chgData name="Castaneda, Jaime" userId="06392d54-1391-429f-91f8-1cf8c88e36f0" providerId="ADAL" clId="{705B031D-2862-A447-AD19-22EF13F8FEAF}" dt="2024-05-27T02:28:01.379" v="77" actId="26606"/>
          <ac:grpSpMkLst>
            <pc:docMk/>
            <pc:sldMk cId="3977329906" sldId="259"/>
            <ac:grpSpMk id="12" creationId="{2EF0090A-63B9-4569-B0AE-0C2F36B15E2E}"/>
          </ac:grpSpMkLst>
        </pc:grpChg>
        <pc:grpChg chg="add del">
          <ac:chgData name="Castaneda, Jaime" userId="06392d54-1391-429f-91f8-1cf8c88e36f0" providerId="ADAL" clId="{705B031D-2862-A447-AD19-22EF13F8FEAF}" dt="2024-05-27T02:28:01.379" v="77" actId="26606"/>
          <ac:grpSpMkLst>
            <pc:docMk/>
            <pc:sldMk cId="3977329906" sldId="259"/>
            <ac:grpSpMk id="22" creationId="{DD8DF5DF-A251-4BC2-8965-4EDDD01FC56E}"/>
          </ac:grpSpMkLst>
        </pc:grpChg>
        <pc:grpChg chg="add del">
          <ac:chgData name="Castaneda, Jaime" userId="06392d54-1391-429f-91f8-1cf8c88e36f0" providerId="ADAL" clId="{705B031D-2862-A447-AD19-22EF13F8FEAF}" dt="2024-05-27T02:28:01.379" v="77" actId="26606"/>
          <ac:grpSpMkLst>
            <pc:docMk/>
            <pc:sldMk cId="3977329906" sldId="259"/>
            <ac:grpSpMk id="30" creationId="{600459E6-26A3-4EAC-A34C-D0792D88CC26}"/>
          </ac:grpSpMkLst>
        </pc:grpChg>
        <pc:picChg chg="add del">
          <ac:chgData name="Castaneda, Jaime" userId="06392d54-1391-429f-91f8-1cf8c88e36f0" providerId="ADAL" clId="{705B031D-2862-A447-AD19-22EF13F8FEAF}" dt="2024-05-27T02:27:47.209" v="73" actId="26606"/>
          <ac:picMkLst>
            <pc:docMk/>
            <pc:sldMk cId="3977329906" sldId="259"/>
            <ac:picMk id="5" creationId="{E3BB98FB-8C95-9207-296D-46397B91B28A}"/>
          </ac:picMkLst>
        </pc:picChg>
        <pc:picChg chg="add del">
          <ac:chgData name="Castaneda, Jaime" userId="06392d54-1391-429f-91f8-1cf8c88e36f0" providerId="ADAL" clId="{705B031D-2862-A447-AD19-22EF13F8FEAF}" dt="2024-05-27T02:27:58.881" v="75" actId="26606"/>
          <ac:picMkLst>
            <pc:docMk/>
            <pc:sldMk cId="3977329906" sldId="259"/>
            <ac:picMk id="11" creationId="{CB856ACE-F12C-1660-60BA-274291DDA76A}"/>
          </ac:picMkLst>
        </pc:picChg>
        <pc:picChg chg="add del">
          <ac:chgData name="Castaneda, Jaime" userId="06392d54-1391-429f-91f8-1cf8c88e36f0" providerId="ADAL" clId="{705B031D-2862-A447-AD19-22EF13F8FEAF}" dt="2024-05-27T02:28:04.912" v="81" actId="26606"/>
          <ac:picMkLst>
            <pc:docMk/>
            <pc:sldMk cId="3977329906" sldId="259"/>
            <ac:picMk id="43" creationId="{B266E9B8-EDFC-C844-7AFE-D957604F2258}"/>
          </ac:picMkLst>
        </pc:picChg>
        <pc:picChg chg="add del">
          <ac:chgData name="Castaneda, Jaime" userId="06392d54-1391-429f-91f8-1cf8c88e36f0" providerId="ADAL" clId="{705B031D-2862-A447-AD19-22EF13F8FEAF}" dt="2024-05-27T02:28:10.049" v="83" actId="26606"/>
          <ac:picMkLst>
            <pc:docMk/>
            <pc:sldMk cId="3977329906" sldId="259"/>
            <ac:picMk id="46" creationId="{1C6C704C-9F80-DBDE-C77D-FD03CC2523A7}"/>
          </ac:picMkLst>
        </pc:picChg>
        <pc:picChg chg="add">
          <ac:chgData name="Castaneda, Jaime" userId="06392d54-1391-429f-91f8-1cf8c88e36f0" providerId="ADAL" clId="{705B031D-2862-A447-AD19-22EF13F8FEAF}" dt="2024-05-27T02:28:10.062" v="84" actId="26606"/>
          <ac:picMkLst>
            <pc:docMk/>
            <pc:sldMk cId="3977329906" sldId="259"/>
            <ac:picMk id="49" creationId="{E6F1C4E9-3A4B-A3E9-8D0F-7FF71A6A9647}"/>
          </ac:picMkLst>
        </pc:picChg>
        <pc:cxnChg chg="add del">
          <ac:chgData name="Castaneda, Jaime" userId="06392d54-1391-429f-91f8-1cf8c88e36f0" providerId="ADAL" clId="{705B031D-2862-A447-AD19-22EF13F8FEAF}" dt="2024-05-27T02:28:04.064" v="79" actId="26606"/>
          <ac:cxnSpMkLst>
            <pc:docMk/>
            <pc:sldMk cId="3977329906" sldId="259"/>
            <ac:cxnSpMk id="37" creationId="{067633D1-6EE6-4118-B9F0-B363477BEE7A}"/>
          </ac:cxnSpMkLst>
        </pc:cxnChg>
        <pc:cxnChg chg="add del">
          <ac:chgData name="Castaneda, Jaime" userId="06392d54-1391-429f-91f8-1cf8c88e36f0" providerId="ADAL" clId="{705B031D-2862-A447-AD19-22EF13F8FEAF}" dt="2024-05-27T02:28:04.064" v="79" actId="26606"/>
          <ac:cxnSpMkLst>
            <pc:docMk/>
            <pc:sldMk cId="3977329906" sldId="259"/>
            <ac:cxnSpMk id="38" creationId="{4AD7FFC6-42A9-49CB-B5E9-B3F6B038331B}"/>
          </ac:cxnSpMkLst>
        </pc:cxnChg>
      </pc:sldChg>
      <pc:sldChg chg="addSp delSp modSp del mod setBg setClrOvrMap">
        <pc:chgData name="Castaneda, Jaime" userId="06392d54-1391-429f-91f8-1cf8c88e36f0" providerId="ADAL" clId="{705B031D-2862-A447-AD19-22EF13F8FEAF}" dt="2024-05-29T18:28:30.997" v="169" actId="2696"/>
        <pc:sldMkLst>
          <pc:docMk/>
          <pc:sldMk cId="1067104447" sldId="260"/>
        </pc:sldMkLst>
        <pc:spChg chg="mod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2" creationId="{B35157A9-1982-4290-D0AC-2223BE9B143B}"/>
          </ac:spMkLst>
        </pc:spChg>
        <pc:spChg chg="del mod">
          <ac:chgData name="Castaneda, Jaime" userId="06392d54-1391-429f-91f8-1cf8c88e36f0" providerId="ADAL" clId="{705B031D-2862-A447-AD19-22EF13F8FEAF}" dt="2024-05-27T02:26:04.919" v="56" actId="26606"/>
          <ac:spMkLst>
            <pc:docMk/>
            <pc:sldMk cId="1067104447" sldId="260"/>
            <ac:spMk id="3" creationId="{41D8C9D6-7CDB-5193-4D83-582A3AA3D7B7}"/>
          </ac:spMkLst>
        </pc:spChg>
        <pc:spChg chg="add del">
          <ac:chgData name="Castaneda, Jaime" userId="06392d54-1391-429f-91f8-1cf8c88e36f0" providerId="ADAL" clId="{705B031D-2862-A447-AD19-22EF13F8FEAF}" dt="2024-05-27T02:25:44.557" v="49" actId="26606"/>
          <ac:spMkLst>
            <pc:docMk/>
            <pc:sldMk cId="1067104447" sldId="260"/>
            <ac:spMk id="6" creationId="{9F7D5CDA-D291-4307-BF55-1381FED29634}"/>
          </ac:spMkLst>
        </pc:spChg>
        <pc:spChg chg="add del">
          <ac:chgData name="Castaneda, Jaime" userId="06392d54-1391-429f-91f8-1cf8c88e36f0" providerId="ADAL" clId="{705B031D-2862-A447-AD19-22EF13F8FEAF}" dt="2024-05-27T02:25:28.202" v="47" actId="26606"/>
          <ac:spMkLst>
            <pc:docMk/>
            <pc:sldMk cId="1067104447" sldId="260"/>
            <ac:spMk id="9" creationId="{9F7D5CDA-D291-4307-BF55-1381FED29634}"/>
          </ac:spMkLst>
        </pc:spChg>
        <pc:spChg chg="add del">
          <ac:chgData name="Castaneda, Jaime" userId="06392d54-1391-429f-91f8-1cf8c88e36f0" providerId="ADAL" clId="{705B031D-2862-A447-AD19-22EF13F8FEAF}" dt="2024-05-27T02:25:54.714" v="51" actId="26606"/>
          <ac:spMkLst>
            <pc:docMk/>
            <pc:sldMk cId="1067104447" sldId="260"/>
            <ac:spMk id="10" creationId="{D009D6D5-DAC2-4A8B-A17A-E206B9012D09}"/>
          </ac:spMkLst>
        </pc:spChg>
        <pc:spChg chg="add del">
          <ac:chgData name="Castaneda, Jaime" userId="06392d54-1391-429f-91f8-1cf8c88e36f0" providerId="ADAL" clId="{705B031D-2862-A447-AD19-22EF13F8FEAF}" dt="2024-05-27T02:25:56.589" v="53" actId="26606"/>
          <ac:spMkLst>
            <pc:docMk/>
            <pc:sldMk cId="1067104447" sldId="260"/>
            <ac:spMk id="13" creationId="{3ECBE1F1-D69B-4AFA-ABD5-8E41720EF6DE}"/>
          </ac:spMkLst>
        </pc:spChg>
        <pc:spChg chg="add del">
          <ac:chgData name="Castaneda, Jaime" userId="06392d54-1391-429f-91f8-1cf8c88e36f0" providerId="ADAL" clId="{705B031D-2862-A447-AD19-22EF13F8FEAF}" dt="2024-05-27T02:25:56.589" v="53" actId="26606"/>
          <ac:spMkLst>
            <pc:docMk/>
            <pc:sldMk cId="1067104447" sldId="260"/>
            <ac:spMk id="15" creationId="{603A6265-E10C-4B85-9C20-E75FCAF9CC63}"/>
          </ac:spMkLst>
        </pc:spChg>
        <pc:spChg chg="add del">
          <ac:chgData name="Castaneda, Jaime" userId="06392d54-1391-429f-91f8-1cf8c88e36f0" providerId="ADAL" clId="{705B031D-2862-A447-AD19-22EF13F8FEAF}" dt="2024-05-27T02:26:04.902" v="55" actId="26606"/>
          <ac:spMkLst>
            <pc:docMk/>
            <pc:sldMk cId="1067104447" sldId="260"/>
            <ac:spMk id="17" creationId="{9F7D5CDA-D291-4307-BF55-1381FED29634}"/>
          </ac:spMkLst>
        </pc:spChg>
        <pc:spChg chg="add del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20" creationId="{BACC6370-2D7E-4714-9D71-7542949D7D5D}"/>
          </ac:spMkLst>
        </pc:spChg>
        <pc:spChg chg="add del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21" creationId="{F68B3F68-107C-434F-AA38-110D5EA91B85}"/>
          </ac:spMkLst>
        </pc:spChg>
        <pc:spChg chg="add del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22" creationId="{AAD0DBB9-1A4B-4391-81D4-CB19F9AB918A}"/>
          </ac:spMkLst>
        </pc:spChg>
        <pc:spChg chg="add del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23" creationId="{063BBA22-50EA-4C4D-BE05-F1CE4E63AA56}"/>
          </ac:spMkLst>
        </pc:spChg>
        <pc:spChg chg="add del">
          <ac:chgData name="Castaneda, Jaime" userId="06392d54-1391-429f-91f8-1cf8c88e36f0" providerId="ADAL" clId="{705B031D-2862-A447-AD19-22EF13F8FEAF}" dt="2024-05-27T02:26:29.169" v="58" actId="26606"/>
          <ac:spMkLst>
            <pc:docMk/>
            <pc:sldMk cId="1067104447" sldId="260"/>
            <ac:spMk id="29" creationId="{6C4028FD-8BAA-4A19-BFDE-594D991B7552}"/>
          </ac:spMkLst>
        </pc:spChg>
        <pc:spChg chg="add del">
          <ac:chgData name="Castaneda, Jaime" userId="06392d54-1391-429f-91f8-1cf8c88e36f0" providerId="ADAL" clId="{705B031D-2862-A447-AD19-22EF13F8FEAF}" dt="2024-05-27T02:26:32.109" v="62" actId="26606"/>
          <ac:spMkLst>
            <pc:docMk/>
            <pc:sldMk cId="1067104447" sldId="260"/>
            <ac:spMk id="30" creationId="{9228552E-C8B1-4A80-8448-0787CE0FC704}"/>
          </ac:spMkLst>
        </pc:spChg>
        <pc:spChg chg="add del">
          <ac:chgData name="Castaneda, Jaime" userId="06392d54-1391-429f-91f8-1cf8c88e36f0" providerId="ADAL" clId="{705B031D-2862-A447-AD19-22EF13F8FEAF}" dt="2024-05-27T02:26:30.302" v="60" actId="26606"/>
          <ac:spMkLst>
            <pc:docMk/>
            <pc:sldMk cId="1067104447" sldId="260"/>
            <ac:spMk id="31" creationId="{F68B3F68-107C-434F-AA38-110D5EA91B85}"/>
          </ac:spMkLst>
        </pc:spChg>
        <pc:spChg chg="add del">
          <ac:chgData name="Castaneda, Jaime" userId="06392d54-1391-429f-91f8-1cf8c88e36f0" providerId="ADAL" clId="{705B031D-2862-A447-AD19-22EF13F8FEAF}" dt="2024-05-27T02:26:30.302" v="60" actId="26606"/>
          <ac:spMkLst>
            <pc:docMk/>
            <pc:sldMk cId="1067104447" sldId="260"/>
            <ac:spMk id="32" creationId="{BACC6370-2D7E-4714-9D71-7542949D7D5D}"/>
          </ac:spMkLst>
        </pc:spChg>
        <pc:spChg chg="add del">
          <ac:chgData name="Castaneda, Jaime" userId="06392d54-1391-429f-91f8-1cf8c88e36f0" providerId="ADAL" clId="{705B031D-2862-A447-AD19-22EF13F8FEAF}" dt="2024-05-27T02:26:30.302" v="60" actId="26606"/>
          <ac:spMkLst>
            <pc:docMk/>
            <pc:sldMk cId="1067104447" sldId="260"/>
            <ac:spMk id="33" creationId="{AAD0DBB9-1A4B-4391-81D4-CB19F9AB918A}"/>
          </ac:spMkLst>
        </pc:spChg>
        <pc:spChg chg="add del">
          <ac:chgData name="Castaneda, Jaime" userId="06392d54-1391-429f-91f8-1cf8c88e36f0" providerId="ADAL" clId="{705B031D-2862-A447-AD19-22EF13F8FEAF}" dt="2024-05-27T02:26:39.672" v="64" actId="26606"/>
          <ac:spMkLst>
            <pc:docMk/>
            <pc:sldMk cId="1067104447" sldId="260"/>
            <ac:spMk id="34" creationId="{BACC6370-2D7E-4714-9D71-7542949D7D5D}"/>
          </ac:spMkLst>
        </pc:spChg>
        <pc:spChg chg="add del">
          <ac:chgData name="Castaneda, Jaime" userId="06392d54-1391-429f-91f8-1cf8c88e36f0" providerId="ADAL" clId="{705B031D-2862-A447-AD19-22EF13F8FEAF}" dt="2024-05-27T02:26:30.302" v="60" actId="26606"/>
          <ac:spMkLst>
            <pc:docMk/>
            <pc:sldMk cId="1067104447" sldId="260"/>
            <ac:spMk id="35" creationId="{063BBA22-50EA-4C4D-BE05-F1CE4E63AA56}"/>
          </ac:spMkLst>
        </pc:spChg>
        <pc:spChg chg="add del">
          <ac:chgData name="Castaneda, Jaime" userId="06392d54-1391-429f-91f8-1cf8c88e36f0" providerId="ADAL" clId="{705B031D-2862-A447-AD19-22EF13F8FEAF}" dt="2024-05-27T02:26:39.672" v="64" actId="26606"/>
          <ac:spMkLst>
            <pc:docMk/>
            <pc:sldMk cId="1067104447" sldId="260"/>
            <ac:spMk id="36" creationId="{F68B3F68-107C-434F-AA38-110D5EA91B85}"/>
          </ac:spMkLst>
        </pc:spChg>
        <pc:spChg chg="add del">
          <ac:chgData name="Castaneda, Jaime" userId="06392d54-1391-429f-91f8-1cf8c88e36f0" providerId="ADAL" clId="{705B031D-2862-A447-AD19-22EF13F8FEAF}" dt="2024-05-27T02:26:39.672" v="64" actId="26606"/>
          <ac:spMkLst>
            <pc:docMk/>
            <pc:sldMk cId="1067104447" sldId="260"/>
            <ac:spMk id="37" creationId="{AAD0DBB9-1A4B-4391-81D4-CB19F9AB918A}"/>
          </ac:spMkLst>
        </pc:spChg>
        <pc:spChg chg="add del">
          <ac:chgData name="Castaneda, Jaime" userId="06392d54-1391-429f-91f8-1cf8c88e36f0" providerId="ADAL" clId="{705B031D-2862-A447-AD19-22EF13F8FEAF}" dt="2024-05-27T02:26:39.672" v="64" actId="26606"/>
          <ac:spMkLst>
            <pc:docMk/>
            <pc:sldMk cId="1067104447" sldId="260"/>
            <ac:spMk id="38" creationId="{063BBA22-50EA-4C4D-BE05-F1CE4E63AA56}"/>
          </ac:spMkLst>
        </pc:spChg>
        <pc:spChg chg="add del">
          <ac:chgData name="Castaneda, Jaime" userId="06392d54-1391-429f-91f8-1cf8c88e36f0" providerId="ADAL" clId="{705B031D-2862-A447-AD19-22EF13F8FEAF}" dt="2024-05-27T02:26:43.073" v="66" actId="26606"/>
          <ac:spMkLst>
            <pc:docMk/>
            <pc:sldMk cId="1067104447" sldId="260"/>
            <ac:spMk id="40" creationId="{7C432AFE-B3D2-4BFF-BF8F-96C27AFF1AC7}"/>
          </ac:spMkLst>
        </pc:spChg>
        <pc:spChg chg="add del">
          <ac:chgData name="Castaneda, Jaime" userId="06392d54-1391-429f-91f8-1cf8c88e36f0" providerId="ADAL" clId="{705B031D-2862-A447-AD19-22EF13F8FEAF}" dt="2024-05-27T02:26:43.073" v="66" actId="26606"/>
          <ac:spMkLst>
            <pc:docMk/>
            <pc:sldMk cId="1067104447" sldId="260"/>
            <ac:spMk id="41" creationId="{AF2F604E-43BE-4DC3-B983-E071523364F8}"/>
          </ac:spMkLst>
        </pc:spChg>
        <pc:spChg chg="add del">
          <ac:chgData name="Castaneda, Jaime" userId="06392d54-1391-429f-91f8-1cf8c88e36f0" providerId="ADAL" clId="{705B031D-2862-A447-AD19-22EF13F8FEAF}" dt="2024-05-27T02:26:43.073" v="66" actId="26606"/>
          <ac:spMkLst>
            <pc:docMk/>
            <pc:sldMk cId="1067104447" sldId="260"/>
            <ac:spMk id="42" creationId="{08C9B587-E65E-4B52-B37C-ABEBB6E87928}"/>
          </ac:spMkLst>
        </pc:spChg>
        <pc:spChg chg="add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44" creationId="{0D7B6173-1D58-48E2-83CF-37350F315F75}"/>
          </ac:spMkLst>
        </pc:spChg>
        <pc:spChg chg="add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45" creationId="{2F36CA75-CFBF-4844-B719-8FE9EBADA9AF}"/>
          </ac:spMkLst>
        </pc:spChg>
        <pc:spChg chg="add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46" creationId="{3D4A84B9-E564-4DD0-97F8-DBF1C460C28A}"/>
          </ac:spMkLst>
        </pc:spChg>
        <pc:spChg chg="add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47" creationId="{102382E0-0A09-46AE-B955-B911CAFE7F00}"/>
          </ac:spMkLst>
        </pc:spChg>
        <pc:spChg chg="add">
          <ac:chgData name="Castaneda, Jaime" userId="06392d54-1391-429f-91f8-1cf8c88e36f0" providerId="ADAL" clId="{705B031D-2862-A447-AD19-22EF13F8FEAF}" dt="2024-05-27T02:26:43.115" v="67" actId="26606"/>
          <ac:spMkLst>
            <pc:docMk/>
            <pc:sldMk cId="1067104447" sldId="260"/>
            <ac:spMk id="48" creationId="{7DE75D4A-0965-4973-BE75-DECCAC9A9614}"/>
          </ac:spMkLst>
        </pc:spChg>
        <pc:graphicFrameChg chg="add mod modGraphic">
          <ac:chgData name="Castaneda, Jaime" userId="06392d54-1391-429f-91f8-1cf8c88e36f0" providerId="ADAL" clId="{705B031D-2862-A447-AD19-22EF13F8FEAF}" dt="2024-05-27T02:29:00.830" v="86" actId="26606"/>
          <ac:graphicFrameMkLst>
            <pc:docMk/>
            <pc:sldMk cId="1067104447" sldId="260"/>
            <ac:graphicFrameMk id="24" creationId="{9FA424DE-DE62-91EA-9C83-C4DCE98A78A5}"/>
          </ac:graphicFrameMkLst>
        </pc:graphicFrameChg>
        <pc:picChg chg="add del">
          <ac:chgData name="Castaneda, Jaime" userId="06392d54-1391-429f-91f8-1cf8c88e36f0" providerId="ADAL" clId="{705B031D-2862-A447-AD19-22EF13F8FEAF}" dt="2024-05-27T02:25:28.202" v="47" actId="26606"/>
          <ac:picMkLst>
            <pc:docMk/>
            <pc:sldMk cId="1067104447" sldId="260"/>
            <ac:picMk id="5" creationId="{A12E0589-76D1-84B2-2FB3-DE3CE5109F97}"/>
          </ac:picMkLst>
        </pc:picChg>
        <pc:picChg chg="add del">
          <ac:chgData name="Castaneda, Jaime" userId="06392d54-1391-429f-91f8-1cf8c88e36f0" providerId="ADAL" clId="{705B031D-2862-A447-AD19-22EF13F8FEAF}" dt="2024-05-27T02:25:44.557" v="49" actId="26606"/>
          <ac:picMkLst>
            <pc:docMk/>
            <pc:sldMk cId="1067104447" sldId="260"/>
            <ac:picMk id="7" creationId="{A12E0589-76D1-84B2-2FB3-DE3CE5109F97}"/>
          </ac:picMkLst>
        </pc:picChg>
        <pc:picChg chg="add del">
          <ac:chgData name="Castaneda, Jaime" userId="06392d54-1391-429f-91f8-1cf8c88e36f0" providerId="ADAL" clId="{705B031D-2862-A447-AD19-22EF13F8FEAF}" dt="2024-05-27T02:25:54.714" v="51" actId="26606"/>
          <ac:picMkLst>
            <pc:docMk/>
            <pc:sldMk cId="1067104447" sldId="260"/>
            <ac:picMk id="11" creationId="{2450D71D-3284-3343-FF00-1E6497A9C19A}"/>
          </ac:picMkLst>
        </pc:picChg>
        <pc:picChg chg="add del">
          <ac:chgData name="Castaneda, Jaime" userId="06392d54-1391-429f-91f8-1cf8c88e36f0" providerId="ADAL" clId="{705B031D-2862-A447-AD19-22EF13F8FEAF}" dt="2024-05-27T02:25:56.589" v="53" actId="26606"/>
          <ac:picMkLst>
            <pc:docMk/>
            <pc:sldMk cId="1067104447" sldId="260"/>
            <ac:picMk id="14" creationId="{D9A637F7-78E5-E012-0B2B-8174800F6477}"/>
          </ac:picMkLst>
        </pc:picChg>
        <pc:picChg chg="add del">
          <ac:chgData name="Castaneda, Jaime" userId="06392d54-1391-429f-91f8-1cf8c88e36f0" providerId="ADAL" clId="{705B031D-2862-A447-AD19-22EF13F8FEAF}" dt="2024-05-27T02:26:04.902" v="55" actId="26606"/>
          <ac:picMkLst>
            <pc:docMk/>
            <pc:sldMk cId="1067104447" sldId="260"/>
            <ac:picMk id="18" creationId="{A12E0589-76D1-84B2-2FB3-DE3CE5109F97}"/>
          </ac:picMkLst>
        </pc:picChg>
        <pc:picChg chg="add del">
          <ac:chgData name="Castaneda, Jaime" userId="06392d54-1391-429f-91f8-1cf8c88e36f0" providerId="ADAL" clId="{705B031D-2862-A447-AD19-22EF13F8FEAF}" dt="2024-05-27T02:26:32.109" v="62" actId="26606"/>
          <ac:picMkLst>
            <pc:docMk/>
            <pc:sldMk cId="1067104447" sldId="260"/>
            <ac:picMk id="26" creationId="{B483F2BE-18B5-59C9-A3CD-4E7C95E8CCF1}"/>
          </ac:picMkLst>
        </pc:picChg>
        <pc:picChg chg="add">
          <ac:chgData name="Castaneda, Jaime" userId="06392d54-1391-429f-91f8-1cf8c88e36f0" providerId="ADAL" clId="{705B031D-2862-A447-AD19-22EF13F8FEAF}" dt="2024-05-27T02:26:43.115" v="67" actId="26606"/>
          <ac:picMkLst>
            <pc:docMk/>
            <pc:sldMk cId="1067104447" sldId="260"/>
            <ac:picMk id="39" creationId="{4A599609-F5C2-4A0B-A992-913F814A631A}"/>
          </ac:picMkLst>
        </pc:picChg>
      </pc:sldChg>
      <pc:sldChg chg="addSp delSp modSp new del mod setBg">
        <pc:chgData name="Castaneda, Jaime" userId="06392d54-1391-429f-91f8-1cf8c88e36f0" providerId="ADAL" clId="{705B031D-2862-A447-AD19-22EF13F8FEAF}" dt="2024-05-30T04:51:50.739" v="939" actId="2696"/>
        <pc:sldMkLst>
          <pc:docMk/>
          <pc:sldMk cId="178765238" sldId="261"/>
        </pc:sldMkLst>
        <pc:spChg chg="mod">
          <ac:chgData name="Castaneda, Jaime" userId="06392d54-1391-429f-91f8-1cf8c88e36f0" providerId="ADAL" clId="{705B031D-2862-A447-AD19-22EF13F8FEAF}" dt="2024-05-29T17:46:51.714" v="166" actId="26606"/>
          <ac:spMkLst>
            <pc:docMk/>
            <pc:sldMk cId="178765238" sldId="261"/>
            <ac:spMk id="2" creationId="{DAA635C1-B15D-B098-A015-808C0DAF6599}"/>
          </ac:spMkLst>
        </pc:spChg>
        <pc:spChg chg="mod">
          <ac:chgData name="Castaneda, Jaime" userId="06392d54-1391-429f-91f8-1cf8c88e36f0" providerId="ADAL" clId="{705B031D-2862-A447-AD19-22EF13F8FEAF}" dt="2024-05-29T17:46:51.714" v="166" actId="26606"/>
          <ac:spMkLst>
            <pc:docMk/>
            <pc:sldMk cId="178765238" sldId="261"/>
            <ac:spMk id="3" creationId="{F184EA9D-7884-1DF0-44D4-094815682C56}"/>
          </ac:spMkLst>
        </pc:spChg>
        <pc:spChg chg="add del">
          <ac:chgData name="Castaneda, Jaime" userId="06392d54-1391-429f-91f8-1cf8c88e36f0" providerId="ADAL" clId="{705B031D-2862-A447-AD19-22EF13F8FEAF}" dt="2024-05-29T17:46:51.714" v="166" actId="26606"/>
          <ac:spMkLst>
            <pc:docMk/>
            <pc:sldMk cId="178765238" sldId="261"/>
            <ac:spMk id="10" creationId="{A8384FB5-9ADC-4DDC-881B-597D56F5B15D}"/>
          </ac:spMkLst>
        </pc:spChg>
        <pc:spChg chg="add del">
          <ac:chgData name="Castaneda, Jaime" userId="06392d54-1391-429f-91f8-1cf8c88e36f0" providerId="ADAL" clId="{705B031D-2862-A447-AD19-22EF13F8FEAF}" dt="2024-05-29T17:46:51.714" v="166" actId="26606"/>
          <ac:spMkLst>
            <pc:docMk/>
            <pc:sldMk cId="178765238" sldId="261"/>
            <ac:spMk id="12" creationId="{91E5A9A7-95C6-4F4F-B00E-C82E07FE62EF}"/>
          </ac:spMkLst>
        </pc:spChg>
        <pc:spChg chg="add del">
          <ac:chgData name="Castaneda, Jaime" userId="06392d54-1391-429f-91f8-1cf8c88e36f0" providerId="ADAL" clId="{705B031D-2862-A447-AD19-22EF13F8FEAF}" dt="2024-05-29T17:46:51.714" v="166" actId="26606"/>
          <ac:spMkLst>
            <pc:docMk/>
            <pc:sldMk cId="178765238" sldId="261"/>
            <ac:spMk id="14" creationId="{D07DD2DE-F619-49DD-B5E7-03A290FF4ED1}"/>
          </ac:spMkLst>
        </pc:spChg>
        <pc:spChg chg="add del">
          <ac:chgData name="Castaneda, Jaime" userId="06392d54-1391-429f-91f8-1cf8c88e36f0" providerId="ADAL" clId="{705B031D-2862-A447-AD19-22EF13F8FEAF}" dt="2024-05-29T17:46:51.714" v="166" actId="26606"/>
          <ac:spMkLst>
            <pc:docMk/>
            <pc:sldMk cId="178765238" sldId="261"/>
            <ac:spMk id="16" creationId="{85149191-5F60-4A28-AAFF-039F96B0F3EC}"/>
          </ac:spMkLst>
        </pc:spChg>
        <pc:spChg chg="add del">
          <ac:chgData name="Castaneda, Jaime" userId="06392d54-1391-429f-91f8-1cf8c88e36f0" providerId="ADAL" clId="{705B031D-2862-A447-AD19-22EF13F8FEAF}" dt="2024-05-29T17:46:51.714" v="166" actId="26606"/>
          <ac:spMkLst>
            <pc:docMk/>
            <pc:sldMk cId="178765238" sldId="261"/>
            <ac:spMk id="18" creationId="{F8260ED5-17F7-4158-B241-D51DD4CF1B7E}"/>
          </ac:spMkLst>
        </pc:spChg>
        <pc:spChg chg="add">
          <ac:chgData name="Castaneda, Jaime" userId="06392d54-1391-429f-91f8-1cf8c88e36f0" providerId="ADAL" clId="{705B031D-2862-A447-AD19-22EF13F8FEAF}" dt="2024-05-29T17:46:51.714" v="166" actId="26606"/>
          <ac:spMkLst>
            <pc:docMk/>
            <pc:sldMk cId="178765238" sldId="261"/>
            <ac:spMk id="23" creationId="{665DBBEF-238B-476B-96AB-8AAC3224ECEA}"/>
          </ac:spMkLst>
        </pc:spChg>
        <pc:spChg chg="add">
          <ac:chgData name="Castaneda, Jaime" userId="06392d54-1391-429f-91f8-1cf8c88e36f0" providerId="ADAL" clId="{705B031D-2862-A447-AD19-22EF13F8FEAF}" dt="2024-05-29T17:46:51.714" v="166" actId="26606"/>
          <ac:spMkLst>
            <pc:docMk/>
            <pc:sldMk cId="178765238" sldId="261"/>
            <ac:spMk id="25" creationId="{3FCFB1DE-0B7E-48CC-BA90-B2AB0889F9D6}"/>
          </ac:spMkLst>
        </pc:spChg>
        <pc:picChg chg="add mod">
          <ac:chgData name="Castaneda, Jaime" userId="06392d54-1391-429f-91f8-1cf8c88e36f0" providerId="ADAL" clId="{705B031D-2862-A447-AD19-22EF13F8FEAF}" dt="2024-05-29T17:46:51.714" v="166" actId="26606"/>
          <ac:picMkLst>
            <pc:docMk/>
            <pc:sldMk cId="178765238" sldId="261"/>
            <ac:picMk id="5" creationId="{6AABAFD0-016E-A04B-1311-80D6CF63FA66}"/>
          </ac:picMkLst>
        </pc:picChg>
      </pc:sldChg>
      <pc:sldChg chg="modSp new del mod">
        <pc:chgData name="Castaneda, Jaime" userId="06392d54-1391-429f-91f8-1cf8c88e36f0" providerId="ADAL" clId="{705B031D-2862-A447-AD19-22EF13F8FEAF}" dt="2024-05-29T19:10:59.551" v="185" actId="2696"/>
        <pc:sldMkLst>
          <pc:docMk/>
          <pc:sldMk cId="906205204" sldId="262"/>
        </pc:sldMkLst>
        <pc:spChg chg="mod">
          <ac:chgData name="Castaneda, Jaime" userId="06392d54-1391-429f-91f8-1cf8c88e36f0" providerId="ADAL" clId="{705B031D-2862-A447-AD19-22EF13F8FEAF}" dt="2024-05-29T18:52:46.425" v="184" actId="20577"/>
          <ac:spMkLst>
            <pc:docMk/>
            <pc:sldMk cId="906205204" sldId="262"/>
            <ac:spMk id="2" creationId="{1A4B6DB2-CDCC-9CEA-59CE-747A08247D1C}"/>
          </ac:spMkLst>
        </pc:spChg>
      </pc:sldChg>
      <pc:sldChg chg="add del">
        <pc:chgData name="Castaneda, Jaime" userId="06392d54-1391-429f-91f8-1cf8c88e36f0" providerId="ADAL" clId="{705B031D-2862-A447-AD19-22EF13F8FEAF}" dt="2024-05-29T18:28:27.528" v="168" actId="2696"/>
        <pc:sldMkLst>
          <pc:docMk/>
          <pc:sldMk cId="4150634065" sldId="262"/>
        </pc:sldMkLst>
      </pc:sldChg>
      <pc:sldChg chg="addSp modSp new mod ord setBg">
        <pc:chgData name="Castaneda, Jaime" userId="06392d54-1391-429f-91f8-1cf8c88e36f0" providerId="ADAL" clId="{705B031D-2862-A447-AD19-22EF13F8FEAF}" dt="2024-06-04T21:52:56.619" v="8472" actId="26606"/>
        <pc:sldMkLst>
          <pc:docMk/>
          <pc:sldMk cId="4178640918" sldId="262"/>
        </pc:sldMkLst>
        <pc:spChg chg="mod">
          <ac:chgData name="Castaneda, Jaime" userId="06392d54-1391-429f-91f8-1cf8c88e36f0" providerId="ADAL" clId="{705B031D-2862-A447-AD19-22EF13F8FEAF}" dt="2024-06-04T21:52:56.619" v="8472" actId="26606"/>
          <ac:spMkLst>
            <pc:docMk/>
            <pc:sldMk cId="4178640918" sldId="262"/>
            <ac:spMk id="2" creationId="{632AC777-84B8-F68C-040A-2176C36D8D95}"/>
          </ac:spMkLst>
        </pc:spChg>
        <pc:spChg chg="mod">
          <ac:chgData name="Castaneda, Jaime" userId="06392d54-1391-429f-91f8-1cf8c88e36f0" providerId="ADAL" clId="{705B031D-2862-A447-AD19-22EF13F8FEAF}" dt="2024-06-04T21:52:56.619" v="8472" actId="26606"/>
          <ac:spMkLst>
            <pc:docMk/>
            <pc:sldMk cId="4178640918" sldId="262"/>
            <ac:spMk id="3" creationId="{7B7B4D4A-353C-1570-BDE5-C4F04FCE6A5A}"/>
          </ac:spMkLst>
        </pc:spChg>
        <pc:spChg chg="add">
          <ac:chgData name="Castaneda, Jaime" userId="06392d54-1391-429f-91f8-1cf8c88e36f0" providerId="ADAL" clId="{705B031D-2862-A447-AD19-22EF13F8FEAF}" dt="2024-06-04T21:52:56.619" v="8472" actId="26606"/>
          <ac:spMkLst>
            <pc:docMk/>
            <pc:sldMk cId="4178640918" sldId="262"/>
            <ac:spMk id="9" creationId="{C0763A76-9F1C-4FC5-82B7-DD475DA461B2}"/>
          </ac:spMkLst>
        </pc:spChg>
        <pc:spChg chg="add">
          <ac:chgData name="Castaneda, Jaime" userId="06392d54-1391-429f-91f8-1cf8c88e36f0" providerId="ADAL" clId="{705B031D-2862-A447-AD19-22EF13F8FEAF}" dt="2024-06-04T21:52:56.619" v="8472" actId="26606"/>
          <ac:spMkLst>
            <pc:docMk/>
            <pc:sldMk cId="4178640918" sldId="262"/>
            <ac:spMk id="11" creationId="{E81BF4F6-F2CF-4984-9D14-D6966D92F99F}"/>
          </ac:spMkLst>
        </pc:spChg>
        <pc:picChg chg="add">
          <ac:chgData name="Castaneda, Jaime" userId="06392d54-1391-429f-91f8-1cf8c88e36f0" providerId="ADAL" clId="{705B031D-2862-A447-AD19-22EF13F8FEAF}" dt="2024-06-04T21:52:56.619" v="8472" actId="26606"/>
          <ac:picMkLst>
            <pc:docMk/>
            <pc:sldMk cId="4178640918" sldId="262"/>
            <ac:picMk id="5" creationId="{4431D547-6FDB-EA03-976D-078CFC161BB8}"/>
          </ac:picMkLst>
        </pc:picChg>
      </pc:sldChg>
      <pc:sldChg chg="addSp delSp modSp new del mod ord">
        <pc:chgData name="Castaneda, Jaime" userId="06392d54-1391-429f-91f8-1cf8c88e36f0" providerId="ADAL" clId="{705B031D-2862-A447-AD19-22EF13F8FEAF}" dt="2024-06-04T06:02:52.063" v="4535" actId="2696"/>
        <pc:sldMkLst>
          <pc:docMk/>
          <pc:sldMk cId="441975428" sldId="263"/>
        </pc:sldMkLst>
        <pc:spChg chg="mod">
          <ac:chgData name="Castaneda, Jaime" userId="06392d54-1391-429f-91f8-1cf8c88e36f0" providerId="ADAL" clId="{705B031D-2862-A447-AD19-22EF13F8FEAF}" dt="2024-06-04T05:39:51.656" v="4314" actId="20577"/>
          <ac:spMkLst>
            <pc:docMk/>
            <pc:sldMk cId="441975428" sldId="263"/>
            <ac:spMk id="2" creationId="{4D7226A7-2BD7-A489-C6AA-AE83FD088BDE}"/>
          </ac:spMkLst>
        </pc:spChg>
        <pc:spChg chg="del mod">
          <ac:chgData name="Castaneda, Jaime" userId="06392d54-1391-429f-91f8-1cf8c88e36f0" providerId="ADAL" clId="{705B031D-2862-A447-AD19-22EF13F8FEAF}" dt="2024-06-02T05:07:48.315" v="1148" actId="931"/>
          <ac:spMkLst>
            <pc:docMk/>
            <pc:sldMk cId="441975428" sldId="263"/>
            <ac:spMk id="3" creationId="{4274C4C0-F87A-833D-25A6-E5860DCDEB8A}"/>
          </ac:spMkLst>
        </pc:spChg>
        <pc:spChg chg="add del mod">
          <ac:chgData name="Castaneda, Jaime" userId="06392d54-1391-429f-91f8-1cf8c88e36f0" providerId="ADAL" clId="{705B031D-2862-A447-AD19-22EF13F8FEAF}" dt="2024-06-04T05:44:14.455" v="4329"/>
          <ac:spMkLst>
            <pc:docMk/>
            <pc:sldMk cId="441975428" sldId="263"/>
            <ac:spMk id="8" creationId="{9A0C13D9-CC77-70F4-AC7F-6B1C6E58EA74}"/>
          </ac:spMkLst>
        </pc:spChg>
        <pc:picChg chg="add del mod">
          <ac:chgData name="Castaneda, Jaime" userId="06392d54-1391-429f-91f8-1cf8c88e36f0" providerId="ADAL" clId="{705B031D-2862-A447-AD19-22EF13F8FEAF}" dt="2024-06-02T05:05:43.482" v="1144" actId="478"/>
          <ac:picMkLst>
            <pc:docMk/>
            <pc:sldMk cId="441975428" sldId="263"/>
            <ac:picMk id="5" creationId="{665226A7-A5D8-E1DB-89B8-E4F9A608F920}"/>
          </ac:picMkLst>
        </pc:picChg>
        <pc:picChg chg="add mod">
          <ac:chgData name="Castaneda, Jaime" userId="06392d54-1391-429f-91f8-1cf8c88e36f0" providerId="ADAL" clId="{705B031D-2862-A447-AD19-22EF13F8FEAF}" dt="2024-06-04T05:43:50.409" v="4321" actId="1076"/>
          <ac:picMkLst>
            <pc:docMk/>
            <pc:sldMk cId="441975428" sldId="263"/>
            <ac:picMk id="6" creationId="{7D60870E-41D5-5E85-01A0-5F194633967F}"/>
          </ac:picMkLst>
        </pc:picChg>
        <pc:picChg chg="add mod">
          <ac:chgData name="Castaneda, Jaime" userId="06392d54-1391-429f-91f8-1cf8c88e36f0" providerId="ADAL" clId="{705B031D-2862-A447-AD19-22EF13F8FEAF}" dt="2024-05-30T02:48:42.466" v="652" actId="1076"/>
          <ac:picMkLst>
            <pc:docMk/>
            <pc:sldMk cId="441975428" sldId="263"/>
            <ac:picMk id="7" creationId="{511EAB23-1A86-9EE7-702C-936F98455737}"/>
          </ac:picMkLst>
        </pc:picChg>
        <pc:picChg chg="add mod">
          <ac:chgData name="Castaneda, Jaime" userId="06392d54-1391-429f-91f8-1cf8c88e36f0" providerId="ADAL" clId="{705B031D-2862-A447-AD19-22EF13F8FEAF}" dt="2024-05-30T02:48:27.064" v="649" actId="14100"/>
          <ac:picMkLst>
            <pc:docMk/>
            <pc:sldMk cId="441975428" sldId="263"/>
            <ac:picMk id="9" creationId="{529A18B0-AF74-464B-D863-6F6C82A3B7AE}"/>
          </ac:picMkLst>
        </pc:picChg>
        <pc:picChg chg="add mod">
          <ac:chgData name="Castaneda, Jaime" userId="06392d54-1391-429f-91f8-1cf8c88e36f0" providerId="ADAL" clId="{705B031D-2862-A447-AD19-22EF13F8FEAF}" dt="2024-06-02T05:05:38.585" v="1143" actId="14100"/>
          <ac:picMkLst>
            <pc:docMk/>
            <pc:sldMk cId="441975428" sldId="263"/>
            <ac:picMk id="11" creationId="{0B1651CD-DF32-4826-101E-07B24AD84805}"/>
          </ac:picMkLst>
        </pc:picChg>
        <pc:picChg chg="add mod">
          <ac:chgData name="Castaneda, Jaime" userId="06392d54-1391-429f-91f8-1cf8c88e36f0" providerId="ADAL" clId="{705B031D-2862-A447-AD19-22EF13F8FEAF}" dt="2024-06-04T05:43:37.356" v="4316" actId="14100"/>
          <ac:picMkLst>
            <pc:docMk/>
            <pc:sldMk cId="441975428" sldId="263"/>
            <ac:picMk id="13" creationId="{9391EF8C-5D05-F631-3D29-D465E2CA207A}"/>
          </ac:picMkLst>
        </pc:picChg>
        <pc:picChg chg="add mod">
          <ac:chgData name="Castaneda, Jaime" userId="06392d54-1391-429f-91f8-1cf8c88e36f0" providerId="ADAL" clId="{705B031D-2862-A447-AD19-22EF13F8FEAF}" dt="2024-06-04T05:43:41.705" v="4318" actId="14100"/>
          <ac:picMkLst>
            <pc:docMk/>
            <pc:sldMk cId="441975428" sldId="263"/>
            <ac:picMk id="15" creationId="{83C97A03-D8E9-9A5D-187E-09E9B1F02A58}"/>
          </ac:picMkLst>
        </pc:picChg>
      </pc:sldChg>
      <pc:sldChg chg="addSp delSp modSp new mod setBg">
        <pc:chgData name="Castaneda, Jaime" userId="06392d54-1391-429f-91f8-1cf8c88e36f0" providerId="ADAL" clId="{705B031D-2862-A447-AD19-22EF13F8FEAF}" dt="2024-06-04T21:56:22.002" v="8495" actId="26606"/>
        <pc:sldMkLst>
          <pc:docMk/>
          <pc:sldMk cId="3560991480" sldId="264"/>
        </pc:sldMkLst>
        <pc:spChg chg="mod">
          <ac:chgData name="Castaneda, Jaime" userId="06392d54-1391-429f-91f8-1cf8c88e36f0" providerId="ADAL" clId="{705B031D-2862-A447-AD19-22EF13F8FEAF}" dt="2024-06-04T21:56:22.002" v="8495" actId="26606"/>
          <ac:spMkLst>
            <pc:docMk/>
            <pc:sldMk cId="3560991480" sldId="264"/>
            <ac:spMk id="2" creationId="{E362AAF0-304E-E797-A7D8-F5897F270C2A}"/>
          </ac:spMkLst>
        </pc:spChg>
        <pc:spChg chg="mod">
          <ac:chgData name="Castaneda, Jaime" userId="06392d54-1391-429f-91f8-1cf8c88e36f0" providerId="ADAL" clId="{705B031D-2862-A447-AD19-22EF13F8FEAF}" dt="2024-06-04T21:56:22.002" v="8495" actId="26606"/>
          <ac:spMkLst>
            <pc:docMk/>
            <pc:sldMk cId="3560991480" sldId="264"/>
            <ac:spMk id="3" creationId="{57C073D6-61B9-CE17-90B2-35318EF6BFD7}"/>
          </ac:spMkLst>
        </pc:spChg>
        <pc:spChg chg="add del">
          <ac:chgData name="Castaneda, Jaime" userId="06392d54-1391-429f-91f8-1cf8c88e36f0" providerId="ADAL" clId="{705B031D-2862-A447-AD19-22EF13F8FEAF}" dt="2024-06-04T21:56:21.993" v="8494" actId="26606"/>
          <ac:spMkLst>
            <pc:docMk/>
            <pc:sldMk cId="3560991480" sldId="264"/>
            <ac:spMk id="8" creationId="{E777E57D-6A88-4B5B-A068-2BA7FF4E8CCA}"/>
          </ac:spMkLst>
        </pc:spChg>
        <pc:spChg chg="add del">
          <ac:chgData name="Castaneda, Jaime" userId="06392d54-1391-429f-91f8-1cf8c88e36f0" providerId="ADAL" clId="{705B031D-2862-A447-AD19-22EF13F8FEAF}" dt="2024-06-04T21:56:21.993" v="8494" actId="26606"/>
          <ac:spMkLst>
            <pc:docMk/>
            <pc:sldMk cId="3560991480" sldId="264"/>
            <ac:spMk id="10" creationId="{F7117410-A2A4-4085-9ADC-46744551DBDE}"/>
          </ac:spMkLst>
        </pc:spChg>
        <pc:spChg chg="add del">
          <ac:chgData name="Castaneda, Jaime" userId="06392d54-1391-429f-91f8-1cf8c88e36f0" providerId="ADAL" clId="{705B031D-2862-A447-AD19-22EF13F8FEAF}" dt="2024-06-04T21:56:21.993" v="8494" actId="26606"/>
          <ac:spMkLst>
            <pc:docMk/>
            <pc:sldMk cId="3560991480" sldId="264"/>
            <ac:spMk id="12" creationId="{99F74EB5-E547-4FB4-95F5-BCC788F3C4A0}"/>
          </ac:spMkLst>
        </pc:spChg>
        <pc:spChg chg="add">
          <ac:chgData name="Castaneda, Jaime" userId="06392d54-1391-429f-91f8-1cf8c88e36f0" providerId="ADAL" clId="{705B031D-2862-A447-AD19-22EF13F8FEAF}" dt="2024-06-04T21:56:22.002" v="8495" actId="26606"/>
          <ac:spMkLst>
            <pc:docMk/>
            <pc:sldMk cId="3560991480" sldId="264"/>
            <ac:spMk id="14" creationId="{074B4F7D-14B2-478B-8BF5-01E4E0C5D263}"/>
          </ac:spMkLst>
        </pc:spChg>
        <pc:spChg chg="add">
          <ac:chgData name="Castaneda, Jaime" userId="06392d54-1391-429f-91f8-1cf8c88e36f0" providerId="ADAL" clId="{705B031D-2862-A447-AD19-22EF13F8FEAF}" dt="2024-06-04T21:56:22.002" v="8495" actId="26606"/>
          <ac:spMkLst>
            <pc:docMk/>
            <pc:sldMk cId="3560991480" sldId="264"/>
            <ac:spMk id="15" creationId="{DAF1966E-FD40-4A4A-B61B-C4DF7FA05F06}"/>
          </ac:spMkLst>
        </pc:spChg>
        <pc:spChg chg="add">
          <ac:chgData name="Castaneda, Jaime" userId="06392d54-1391-429f-91f8-1cf8c88e36f0" providerId="ADAL" clId="{705B031D-2862-A447-AD19-22EF13F8FEAF}" dt="2024-06-04T21:56:22.002" v="8495" actId="26606"/>
          <ac:spMkLst>
            <pc:docMk/>
            <pc:sldMk cId="3560991480" sldId="264"/>
            <ac:spMk id="16" creationId="{047BFA19-D45E-416B-A404-7AF2F3F27017}"/>
          </ac:spMkLst>
        </pc:spChg>
        <pc:spChg chg="add">
          <ac:chgData name="Castaneda, Jaime" userId="06392d54-1391-429f-91f8-1cf8c88e36f0" providerId="ADAL" clId="{705B031D-2862-A447-AD19-22EF13F8FEAF}" dt="2024-06-04T21:56:22.002" v="8495" actId="26606"/>
          <ac:spMkLst>
            <pc:docMk/>
            <pc:sldMk cId="3560991480" sldId="264"/>
            <ac:spMk id="17" creationId="{8E0105E7-23DB-4CF2-8258-FF47C7620F6E}"/>
          </ac:spMkLst>
        </pc:spChg>
      </pc:sldChg>
      <pc:sldChg chg="addSp delSp modSp new mod setBg">
        <pc:chgData name="Castaneda, Jaime" userId="06392d54-1391-429f-91f8-1cf8c88e36f0" providerId="ADAL" clId="{705B031D-2862-A447-AD19-22EF13F8FEAF}" dt="2024-06-04T21:58:38.778" v="8516" actId="26606"/>
        <pc:sldMkLst>
          <pc:docMk/>
          <pc:sldMk cId="2868540892" sldId="265"/>
        </pc:sldMkLst>
        <pc:spChg chg="mod">
          <ac:chgData name="Castaneda, Jaime" userId="06392d54-1391-429f-91f8-1cf8c88e36f0" providerId="ADAL" clId="{705B031D-2862-A447-AD19-22EF13F8FEAF}" dt="2024-06-04T21:58:38.778" v="8516" actId="26606"/>
          <ac:spMkLst>
            <pc:docMk/>
            <pc:sldMk cId="2868540892" sldId="265"/>
            <ac:spMk id="2" creationId="{43791E6B-69C7-D439-3360-F7EAC701ACB1}"/>
          </ac:spMkLst>
        </pc:spChg>
        <pc:spChg chg="mod">
          <ac:chgData name="Castaneda, Jaime" userId="06392d54-1391-429f-91f8-1cf8c88e36f0" providerId="ADAL" clId="{705B031D-2862-A447-AD19-22EF13F8FEAF}" dt="2024-06-04T21:58:38.778" v="8516" actId="26606"/>
          <ac:spMkLst>
            <pc:docMk/>
            <pc:sldMk cId="2868540892" sldId="265"/>
            <ac:spMk id="3" creationId="{0364FF42-9FB3-88CA-BE7C-AE7FBB6ED9D9}"/>
          </ac:spMkLst>
        </pc:spChg>
        <pc:spChg chg="add">
          <ac:chgData name="Castaneda, Jaime" userId="06392d54-1391-429f-91f8-1cf8c88e36f0" providerId="ADAL" clId="{705B031D-2862-A447-AD19-22EF13F8FEAF}" dt="2024-06-04T21:58:38.778" v="8516" actId="26606"/>
          <ac:spMkLst>
            <pc:docMk/>
            <pc:sldMk cId="2868540892" sldId="265"/>
            <ac:spMk id="14" creationId="{743AA782-23D1-4521-8CAD-47662984AA08}"/>
          </ac:spMkLst>
        </pc:spChg>
        <pc:spChg chg="add">
          <ac:chgData name="Castaneda, Jaime" userId="06392d54-1391-429f-91f8-1cf8c88e36f0" providerId="ADAL" clId="{705B031D-2862-A447-AD19-22EF13F8FEAF}" dt="2024-06-04T21:58:38.778" v="8516" actId="26606"/>
          <ac:spMkLst>
            <pc:docMk/>
            <pc:sldMk cId="2868540892" sldId="265"/>
            <ac:spMk id="16" creationId="{71877DBC-BB60-40F0-AC93-2ACDBAAE60CE}"/>
          </ac:spMkLst>
        </pc:spChg>
        <pc:picChg chg="add del mod">
          <ac:chgData name="Castaneda, Jaime" userId="06392d54-1391-429f-91f8-1cf8c88e36f0" providerId="ADAL" clId="{705B031D-2862-A447-AD19-22EF13F8FEAF}" dt="2024-06-04T21:30:50.467" v="8133" actId="478"/>
          <ac:picMkLst>
            <pc:docMk/>
            <pc:sldMk cId="2868540892" sldId="265"/>
            <ac:picMk id="5" creationId="{E4B75C3C-E0E6-7580-DCA8-CDD02D0F6610}"/>
          </ac:picMkLst>
        </pc:picChg>
        <pc:picChg chg="add del mod">
          <ac:chgData name="Castaneda, Jaime" userId="06392d54-1391-429f-91f8-1cf8c88e36f0" providerId="ADAL" clId="{705B031D-2862-A447-AD19-22EF13F8FEAF}" dt="2024-06-04T21:30:49.369" v="8132" actId="478"/>
          <ac:picMkLst>
            <pc:docMk/>
            <pc:sldMk cId="2868540892" sldId="265"/>
            <ac:picMk id="7" creationId="{6B7CF4E6-EFFA-F4A0-24C2-43AF2426F4AF}"/>
          </ac:picMkLst>
        </pc:picChg>
        <pc:picChg chg="add mod">
          <ac:chgData name="Castaneda, Jaime" userId="06392d54-1391-429f-91f8-1cf8c88e36f0" providerId="ADAL" clId="{705B031D-2862-A447-AD19-22EF13F8FEAF}" dt="2024-06-04T21:58:38.778" v="8516" actId="26606"/>
          <ac:picMkLst>
            <pc:docMk/>
            <pc:sldMk cId="2868540892" sldId="265"/>
            <ac:picMk id="9" creationId="{91CC6EA2-ACB3-FB2D-FFA6-8FA88FB90DAC}"/>
          </ac:picMkLst>
        </pc:picChg>
      </pc:sldChg>
      <pc:sldChg chg="addSp delSp modSp new mod setBg setClrOvrMap">
        <pc:chgData name="Castaneda, Jaime" userId="06392d54-1391-429f-91f8-1cf8c88e36f0" providerId="ADAL" clId="{705B031D-2862-A447-AD19-22EF13F8FEAF}" dt="2024-06-04T21:53:23.439" v="8475" actId="26606"/>
        <pc:sldMkLst>
          <pc:docMk/>
          <pc:sldMk cId="4158152210" sldId="266"/>
        </pc:sldMkLst>
        <pc:spChg chg="mod ord">
          <ac:chgData name="Castaneda, Jaime" userId="06392d54-1391-429f-91f8-1cf8c88e36f0" providerId="ADAL" clId="{705B031D-2862-A447-AD19-22EF13F8FEAF}" dt="2024-06-04T21:53:23.439" v="8475" actId="26606"/>
          <ac:spMkLst>
            <pc:docMk/>
            <pc:sldMk cId="4158152210" sldId="266"/>
            <ac:spMk id="2" creationId="{03114FCC-7A4C-6EF6-E00A-37531D6C83EB}"/>
          </ac:spMkLst>
        </pc:spChg>
        <pc:spChg chg="del mod">
          <ac:chgData name="Castaneda, Jaime" userId="06392d54-1391-429f-91f8-1cf8c88e36f0" providerId="ADAL" clId="{705B031D-2862-A447-AD19-22EF13F8FEAF}" dt="2024-05-29T20:30:23.902" v="308" actId="931"/>
          <ac:spMkLst>
            <pc:docMk/>
            <pc:sldMk cId="4158152210" sldId="266"/>
            <ac:spMk id="3" creationId="{E6A4EF08-BB46-8D9D-D742-4BECB7040FD4}"/>
          </ac:spMkLst>
        </pc:spChg>
        <pc:spChg chg="add mod ord">
          <ac:chgData name="Castaneda, Jaime" userId="06392d54-1391-429f-91f8-1cf8c88e36f0" providerId="ADAL" clId="{705B031D-2862-A447-AD19-22EF13F8FEAF}" dt="2024-06-04T21:53:23.439" v="8475" actId="26606"/>
          <ac:spMkLst>
            <pc:docMk/>
            <pc:sldMk cId="4158152210" sldId="266"/>
            <ac:spMk id="19" creationId="{073D7895-7715-85C7-795A-11FB5FA0DBF3}"/>
          </ac:spMkLst>
        </pc:spChg>
        <pc:spChg chg="add">
          <ac:chgData name="Castaneda, Jaime" userId="06392d54-1391-429f-91f8-1cf8c88e36f0" providerId="ADAL" clId="{705B031D-2862-A447-AD19-22EF13F8FEAF}" dt="2024-06-04T21:53:23.439" v="8475" actId="26606"/>
          <ac:spMkLst>
            <pc:docMk/>
            <pc:sldMk cId="4158152210" sldId="266"/>
            <ac:spMk id="44" creationId="{891401DC-7AF6-42FA-BE31-CF773B6C8B2E}"/>
          </ac:spMkLst>
        </pc:spChg>
        <pc:spChg chg="add">
          <ac:chgData name="Castaneda, Jaime" userId="06392d54-1391-429f-91f8-1cf8c88e36f0" providerId="ADAL" clId="{705B031D-2862-A447-AD19-22EF13F8FEAF}" dt="2024-06-04T21:53:23.439" v="8475" actId="26606"/>
          <ac:spMkLst>
            <pc:docMk/>
            <pc:sldMk cId="4158152210" sldId="266"/>
            <ac:spMk id="45" creationId="{2B7203F0-D9CB-4774-B9D4-B3AB625DFBAD}"/>
          </ac:spMkLst>
        </pc:spChg>
        <pc:grpChg chg="add del mod">
          <ac:chgData name="Castaneda, Jaime" userId="06392d54-1391-429f-91f8-1cf8c88e36f0" providerId="ADAL" clId="{705B031D-2862-A447-AD19-22EF13F8FEAF}" dt="2024-05-29T21:39:42.656" v="416"/>
          <ac:grpSpMkLst>
            <pc:docMk/>
            <pc:sldMk cId="4158152210" sldId="266"/>
            <ac:grpSpMk id="30" creationId="{D6B3A060-613D-EA72-6F1C-708980A7C520}"/>
          </ac:grpSpMkLst>
        </pc:grpChg>
        <pc:grpChg chg="mod">
          <ac:chgData name="Castaneda, Jaime" userId="06392d54-1391-429f-91f8-1cf8c88e36f0" providerId="ADAL" clId="{705B031D-2862-A447-AD19-22EF13F8FEAF}" dt="2024-05-29T21:39:42.043" v="414"/>
          <ac:grpSpMkLst>
            <pc:docMk/>
            <pc:sldMk cId="4158152210" sldId="266"/>
            <ac:grpSpMk id="32" creationId="{BE0D3ACB-13B8-3088-0D5E-2CFC745BC564}"/>
          </ac:grpSpMkLst>
        </pc:grpChg>
        <pc:grpChg chg="mod">
          <ac:chgData name="Castaneda, Jaime" userId="06392d54-1391-429f-91f8-1cf8c88e36f0" providerId="ADAL" clId="{705B031D-2862-A447-AD19-22EF13F8FEAF}" dt="2024-05-30T02:23:18.689" v="432"/>
          <ac:grpSpMkLst>
            <pc:docMk/>
            <pc:sldMk cId="4158152210" sldId="266"/>
            <ac:grpSpMk id="41" creationId="{C17B7B3E-1C70-983F-639D-E766C28905A9}"/>
          </ac:grpSpMkLst>
        </pc:grpChg>
        <pc:picChg chg="add del mod">
          <ac:chgData name="Castaneda, Jaime" userId="06392d54-1391-429f-91f8-1cf8c88e36f0" providerId="ADAL" clId="{705B031D-2862-A447-AD19-22EF13F8FEAF}" dt="2024-05-29T20:37:10.784" v="356" actId="478"/>
          <ac:picMkLst>
            <pc:docMk/>
            <pc:sldMk cId="4158152210" sldId="266"/>
            <ac:picMk id="5" creationId="{629CC690-6FDF-EA6C-15FA-F421A0137D92}"/>
          </ac:picMkLst>
        </pc:picChg>
        <pc:picChg chg="add del mod">
          <ac:chgData name="Castaneda, Jaime" userId="06392d54-1391-429f-91f8-1cf8c88e36f0" providerId="ADAL" clId="{705B031D-2862-A447-AD19-22EF13F8FEAF}" dt="2024-05-29T20:31:56.005" v="322" actId="478"/>
          <ac:picMkLst>
            <pc:docMk/>
            <pc:sldMk cId="4158152210" sldId="266"/>
            <ac:picMk id="7" creationId="{A2E51C40-0AA5-3B2F-FEB6-B5E586226A08}"/>
          </ac:picMkLst>
        </pc:picChg>
        <pc:picChg chg="add del mod">
          <ac:chgData name="Castaneda, Jaime" userId="06392d54-1391-429f-91f8-1cf8c88e36f0" providerId="ADAL" clId="{705B031D-2862-A447-AD19-22EF13F8FEAF}" dt="2024-05-29T20:32:56.795" v="331" actId="478"/>
          <ac:picMkLst>
            <pc:docMk/>
            <pc:sldMk cId="4158152210" sldId="266"/>
            <ac:picMk id="9" creationId="{E0899C6F-C7D0-E1CE-9DE3-5B715A5FED71}"/>
          </ac:picMkLst>
        </pc:picChg>
        <pc:picChg chg="add mod">
          <ac:chgData name="Castaneda, Jaime" userId="06392d54-1391-429f-91f8-1cf8c88e36f0" providerId="ADAL" clId="{705B031D-2862-A447-AD19-22EF13F8FEAF}" dt="2024-06-04T21:53:23.439" v="8475" actId="26606"/>
          <ac:picMkLst>
            <pc:docMk/>
            <pc:sldMk cId="4158152210" sldId="266"/>
            <ac:picMk id="11" creationId="{0236C248-DC50-FDBE-2405-5E04E17EE7DC}"/>
          </ac:picMkLst>
        </pc:picChg>
        <pc:picChg chg="add mod ord">
          <ac:chgData name="Castaneda, Jaime" userId="06392d54-1391-429f-91f8-1cf8c88e36f0" providerId="ADAL" clId="{705B031D-2862-A447-AD19-22EF13F8FEAF}" dt="2024-06-04T21:53:23.439" v="8475" actId="26606"/>
          <ac:picMkLst>
            <pc:docMk/>
            <pc:sldMk cId="4158152210" sldId="266"/>
            <ac:picMk id="13" creationId="{F9E6E982-4E78-5B88-C281-6D2884FD7A3B}"/>
          </ac:picMkLst>
        </pc:picChg>
        <pc:picChg chg="add mod">
          <ac:chgData name="Castaneda, Jaime" userId="06392d54-1391-429f-91f8-1cf8c88e36f0" providerId="ADAL" clId="{705B031D-2862-A447-AD19-22EF13F8FEAF}" dt="2024-06-04T21:53:23.439" v="8475" actId="26606"/>
          <ac:picMkLst>
            <pc:docMk/>
            <pc:sldMk cId="4158152210" sldId="266"/>
            <ac:picMk id="15" creationId="{F0FEA9E0-A3A6-65D6-0FE5-E2F852A2A00C}"/>
          </ac:picMkLst>
        </pc:picChg>
        <pc:picChg chg="add mod ord">
          <ac:chgData name="Castaneda, Jaime" userId="06392d54-1391-429f-91f8-1cf8c88e36f0" providerId="ADAL" clId="{705B031D-2862-A447-AD19-22EF13F8FEAF}" dt="2024-06-04T21:53:23.439" v="8475" actId="26606"/>
          <ac:picMkLst>
            <pc:docMk/>
            <pc:sldMk cId="4158152210" sldId="266"/>
            <ac:picMk id="17" creationId="{670A3201-6572-C674-3C17-00C18B087876}"/>
          </ac:picMkLst>
        </pc:picChg>
        <pc:picChg chg="add mod">
          <ac:chgData name="Castaneda, Jaime" userId="06392d54-1391-429f-91f8-1cf8c88e36f0" providerId="ADAL" clId="{705B031D-2862-A447-AD19-22EF13F8FEAF}" dt="2024-06-04T21:53:23.439" v="8475" actId="26606"/>
          <ac:picMkLst>
            <pc:docMk/>
            <pc:sldMk cId="4158152210" sldId="266"/>
            <ac:picMk id="21" creationId="{8FAA7B5B-6266-58D4-38E4-75FF65BE4B60}"/>
          </ac:picMkLst>
        </pc:picChg>
        <pc:inkChg chg="add del">
          <ac:chgData name="Castaneda, Jaime" userId="06392d54-1391-429f-91f8-1cf8c88e36f0" providerId="ADAL" clId="{705B031D-2862-A447-AD19-22EF13F8FEAF}" dt="2024-05-29T21:39:08.322" v="401" actId="9405"/>
          <ac:inkMkLst>
            <pc:docMk/>
            <pc:sldMk cId="4158152210" sldId="266"/>
            <ac:inkMk id="22" creationId="{27DB2A60-5694-0125-5849-F9C02E97FF55}"/>
          </ac:inkMkLst>
        </pc:inkChg>
        <pc:inkChg chg="add del">
          <ac:chgData name="Castaneda, Jaime" userId="06392d54-1391-429f-91f8-1cf8c88e36f0" providerId="ADAL" clId="{705B031D-2862-A447-AD19-22EF13F8FEAF}" dt="2024-05-30T02:23:23.188" v="443" actId="9405"/>
          <ac:inkMkLst>
            <pc:docMk/>
            <pc:sldMk cId="4158152210" sldId="266"/>
            <ac:inkMk id="23" creationId="{8E3648BC-8C4E-9C66-404B-A64D03E8E042}"/>
          </ac:inkMkLst>
        </pc:inkChg>
        <pc:inkChg chg="add del">
          <ac:chgData name="Castaneda, Jaime" userId="06392d54-1391-429f-91f8-1cf8c88e36f0" providerId="ADAL" clId="{705B031D-2862-A447-AD19-22EF13F8FEAF}" dt="2024-05-30T02:23:22.772" v="442" actId="9405"/>
          <ac:inkMkLst>
            <pc:docMk/>
            <pc:sldMk cId="4158152210" sldId="266"/>
            <ac:inkMk id="24" creationId="{48BDD853-F463-9F3D-AFAA-08880454920C}"/>
          </ac:inkMkLst>
        </pc:inkChg>
        <pc:inkChg chg="add del">
          <ac:chgData name="Castaneda, Jaime" userId="06392d54-1391-429f-91f8-1cf8c88e36f0" providerId="ADAL" clId="{705B031D-2862-A447-AD19-22EF13F8FEAF}" dt="2024-05-30T02:23:22.355" v="441" actId="9405"/>
          <ac:inkMkLst>
            <pc:docMk/>
            <pc:sldMk cId="4158152210" sldId="266"/>
            <ac:inkMk id="25" creationId="{198477F4-E5E1-8966-B276-AF190CDD410B}"/>
          </ac:inkMkLst>
        </pc:inkChg>
        <pc:inkChg chg="add del">
          <ac:chgData name="Castaneda, Jaime" userId="06392d54-1391-429f-91f8-1cf8c88e36f0" providerId="ADAL" clId="{705B031D-2862-A447-AD19-22EF13F8FEAF}" dt="2024-05-30T02:23:21.907" v="440" actId="9405"/>
          <ac:inkMkLst>
            <pc:docMk/>
            <pc:sldMk cId="4158152210" sldId="266"/>
            <ac:inkMk id="26" creationId="{5D352249-58C0-D72D-2B0A-A13A80D993BD}"/>
          </ac:inkMkLst>
        </pc:inkChg>
        <pc:inkChg chg="add del">
          <ac:chgData name="Castaneda, Jaime" userId="06392d54-1391-429f-91f8-1cf8c88e36f0" providerId="ADAL" clId="{705B031D-2862-A447-AD19-22EF13F8FEAF}" dt="2024-05-29T21:39:31.202" v="407" actId="9405"/>
          <ac:inkMkLst>
            <pc:docMk/>
            <pc:sldMk cId="4158152210" sldId="266"/>
            <ac:inkMk id="27" creationId="{914B691C-9299-314B-D3F6-EB5D41C843F1}"/>
          </ac:inkMkLst>
        </pc:inkChg>
        <pc:inkChg chg="add del mod">
          <ac:chgData name="Castaneda, Jaime" userId="06392d54-1391-429f-91f8-1cf8c88e36f0" providerId="ADAL" clId="{705B031D-2862-A447-AD19-22EF13F8FEAF}" dt="2024-05-29T21:39:43.239" v="417" actId="9405"/>
          <ac:inkMkLst>
            <pc:docMk/>
            <pc:sldMk cId="4158152210" sldId="266"/>
            <ac:inkMk id="28" creationId="{714DDE30-DEDA-C3C6-01B3-92DF413ADDC3}"/>
          </ac:inkMkLst>
        </pc:inkChg>
        <pc:inkChg chg="add del mod">
          <ac:chgData name="Castaneda, Jaime" userId="06392d54-1391-429f-91f8-1cf8c88e36f0" providerId="ADAL" clId="{705B031D-2862-A447-AD19-22EF13F8FEAF}" dt="2024-05-29T21:39:42.656" v="416"/>
          <ac:inkMkLst>
            <pc:docMk/>
            <pc:sldMk cId="4158152210" sldId="266"/>
            <ac:inkMk id="29" creationId="{34A25CA2-1C5F-6DCD-C8AB-831F846ECB86}"/>
          </ac:inkMkLst>
        </pc:inkChg>
        <pc:inkChg chg="add del mod">
          <ac:chgData name="Castaneda, Jaime" userId="06392d54-1391-429f-91f8-1cf8c88e36f0" providerId="ADAL" clId="{705B031D-2862-A447-AD19-22EF13F8FEAF}" dt="2024-05-29T21:39:42.043" v="414"/>
          <ac:inkMkLst>
            <pc:docMk/>
            <pc:sldMk cId="4158152210" sldId="266"/>
            <ac:inkMk id="31" creationId="{D32BBD9E-DCC9-4761-4FFF-895249169774}"/>
          </ac:inkMkLst>
        </pc:inkChg>
        <pc:inkChg chg="add del">
          <ac:chgData name="Castaneda, Jaime" userId="06392d54-1391-429f-91f8-1cf8c88e36f0" providerId="ADAL" clId="{705B031D-2862-A447-AD19-22EF13F8FEAF}" dt="2024-05-30T02:23:21.405" v="439" actId="9405"/>
          <ac:inkMkLst>
            <pc:docMk/>
            <pc:sldMk cId="4158152210" sldId="266"/>
            <ac:inkMk id="33" creationId="{524C55C2-C91E-4A06-BD07-3AA8FD0DE40D}"/>
          </ac:inkMkLst>
        </pc:inkChg>
        <pc:inkChg chg="add del">
          <ac:chgData name="Castaneda, Jaime" userId="06392d54-1391-429f-91f8-1cf8c88e36f0" providerId="ADAL" clId="{705B031D-2862-A447-AD19-22EF13F8FEAF}" dt="2024-05-30T02:23:20.942" v="438" actId="9405"/>
          <ac:inkMkLst>
            <pc:docMk/>
            <pc:sldMk cId="4158152210" sldId="266"/>
            <ac:inkMk id="34" creationId="{CE28B86C-CEDE-61F9-2681-908EAB8630B4}"/>
          </ac:inkMkLst>
        </pc:inkChg>
        <pc:inkChg chg="add del">
          <ac:chgData name="Castaneda, Jaime" userId="06392d54-1391-429f-91f8-1cf8c88e36f0" providerId="ADAL" clId="{705B031D-2862-A447-AD19-22EF13F8FEAF}" dt="2024-05-30T02:23:20.487" v="437" actId="9405"/>
          <ac:inkMkLst>
            <pc:docMk/>
            <pc:sldMk cId="4158152210" sldId="266"/>
            <ac:inkMk id="35" creationId="{F9D41D6B-3A2C-3373-FEB5-346FF4EED28F}"/>
          </ac:inkMkLst>
        </pc:inkChg>
        <pc:inkChg chg="add del">
          <ac:chgData name="Castaneda, Jaime" userId="06392d54-1391-429f-91f8-1cf8c88e36f0" providerId="ADAL" clId="{705B031D-2862-A447-AD19-22EF13F8FEAF}" dt="2024-05-30T02:23:20.104" v="436" actId="9405"/>
          <ac:inkMkLst>
            <pc:docMk/>
            <pc:sldMk cId="4158152210" sldId="266"/>
            <ac:inkMk id="36" creationId="{96817C5E-2294-7C37-7342-737ECCEFB7B4}"/>
          </ac:inkMkLst>
        </pc:inkChg>
        <pc:inkChg chg="add del">
          <ac:chgData name="Castaneda, Jaime" userId="06392d54-1391-429f-91f8-1cf8c88e36f0" providerId="ADAL" clId="{705B031D-2862-A447-AD19-22EF13F8FEAF}" dt="2024-05-30T02:23:19.721" v="435" actId="9405"/>
          <ac:inkMkLst>
            <pc:docMk/>
            <pc:sldMk cId="4158152210" sldId="266"/>
            <ac:inkMk id="37" creationId="{F64326B0-1DD4-8CE7-E624-4F9DE8498EA1}"/>
          </ac:inkMkLst>
        </pc:inkChg>
        <pc:inkChg chg="add del">
          <ac:chgData name="Castaneda, Jaime" userId="06392d54-1391-429f-91f8-1cf8c88e36f0" providerId="ADAL" clId="{705B031D-2862-A447-AD19-22EF13F8FEAF}" dt="2024-05-30T02:23:19.372" v="434" actId="9405"/>
          <ac:inkMkLst>
            <pc:docMk/>
            <pc:sldMk cId="4158152210" sldId="266"/>
            <ac:inkMk id="38" creationId="{F4BFC60C-5E3B-EB1C-3165-9E1B14B3C7A7}"/>
          </ac:inkMkLst>
        </pc:inkChg>
        <pc:inkChg chg="add del mod">
          <ac:chgData name="Castaneda, Jaime" userId="06392d54-1391-429f-91f8-1cf8c88e36f0" providerId="ADAL" clId="{705B031D-2862-A447-AD19-22EF13F8FEAF}" dt="2024-05-30T02:23:19.037" v="433" actId="9405"/>
          <ac:inkMkLst>
            <pc:docMk/>
            <pc:sldMk cId="4158152210" sldId="266"/>
            <ac:inkMk id="39" creationId="{83CB63F6-AE14-E1D3-7983-3E4A95173AA4}"/>
          </ac:inkMkLst>
        </pc:inkChg>
        <pc:inkChg chg="add del mod">
          <ac:chgData name="Castaneda, Jaime" userId="06392d54-1391-429f-91f8-1cf8c88e36f0" providerId="ADAL" clId="{705B031D-2862-A447-AD19-22EF13F8FEAF}" dt="2024-05-30T02:23:18.689" v="432"/>
          <ac:inkMkLst>
            <pc:docMk/>
            <pc:sldMk cId="4158152210" sldId="266"/>
            <ac:inkMk id="40" creationId="{95BD9A65-1150-39FD-AB29-F8CB79992E9F}"/>
          </ac:inkMkLst>
        </pc:inkChg>
        <pc:inkChg chg="add del">
          <ac:chgData name="Castaneda, Jaime" userId="06392d54-1391-429f-91f8-1cf8c88e36f0" providerId="ADAL" clId="{705B031D-2862-A447-AD19-22EF13F8FEAF}" dt="2024-05-30T02:23:18.173" v="430" actId="9405"/>
          <ac:inkMkLst>
            <pc:docMk/>
            <pc:sldMk cId="4158152210" sldId="266"/>
            <ac:inkMk id="42" creationId="{C9980647-B6E0-2789-8C36-46D3297D55C2}"/>
          </ac:inkMkLst>
        </pc:inkChg>
        <pc:inkChg chg="add del">
          <ac:chgData name="Castaneda, Jaime" userId="06392d54-1391-429f-91f8-1cf8c88e36f0" providerId="ADAL" clId="{705B031D-2862-A447-AD19-22EF13F8FEAF}" dt="2024-05-30T02:23:17.671" v="429" actId="9405"/>
          <ac:inkMkLst>
            <pc:docMk/>
            <pc:sldMk cId="4158152210" sldId="266"/>
            <ac:inkMk id="43" creationId="{0F5B9776-1AE0-C80C-CF91-670C0A53C11B}"/>
          </ac:inkMkLst>
        </pc:inkChg>
        <pc:cxnChg chg="add">
          <ac:chgData name="Castaneda, Jaime" userId="06392d54-1391-429f-91f8-1cf8c88e36f0" providerId="ADAL" clId="{705B031D-2862-A447-AD19-22EF13F8FEAF}" dt="2024-06-04T21:53:23.439" v="8475" actId="26606"/>
          <ac:cxnSpMkLst>
            <pc:docMk/>
            <pc:sldMk cId="4158152210" sldId="266"/>
            <ac:cxnSpMk id="46" creationId="{A88CB8AF-5631-45C6-BFEC-971C4D6E5836}"/>
          </ac:cxnSpMkLst>
        </pc:cxnChg>
        <pc:cxnChg chg="add">
          <ac:chgData name="Castaneda, Jaime" userId="06392d54-1391-429f-91f8-1cf8c88e36f0" providerId="ADAL" clId="{705B031D-2862-A447-AD19-22EF13F8FEAF}" dt="2024-06-04T21:53:23.439" v="8475" actId="26606"/>
          <ac:cxnSpMkLst>
            <pc:docMk/>
            <pc:sldMk cId="4158152210" sldId="266"/>
            <ac:cxnSpMk id="47" creationId="{9F2EA1AF-73AB-4FCB-B4EE-0E42E7250F64}"/>
          </ac:cxnSpMkLst>
        </pc:cxnChg>
        <pc:cxnChg chg="add">
          <ac:chgData name="Castaneda, Jaime" userId="06392d54-1391-429f-91f8-1cf8c88e36f0" providerId="ADAL" clId="{705B031D-2862-A447-AD19-22EF13F8FEAF}" dt="2024-06-04T21:53:23.439" v="8475" actId="26606"/>
          <ac:cxnSpMkLst>
            <pc:docMk/>
            <pc:sldMk cId="4158152210" sldId="266"/>
            <ac:cxnSpMk id="48" creationId="{65A18FBF-6157-4210-BEF2-9A6C31FA89AD}"/>
          </ac:cxnSpMkLst>
        </pc:cxnChg>
        <pc:cxnChg chg="add">
          <ac:chgData name="Castaneda, Jaime" userId="06392d54-1391-429f-91f8-1cf8c88e36f0" providerId="ADAL" clId="{705B031D-2862-A447-AD19-22EF13F8FEAF}" dt="2024-06-04T21:53:23.439" v="8475" actId="26606"/>
          <ac:cxnSpMkLst>
            <pc:docMk/>
            <pc:sldMk cId="4158152210" sldId="266"/>
            <ac:cxnSpMk id="49" creationId="{43C9CCA8-3CEC-4CD0-A624-A701C612511D}"/>
          </ac:cxnSpMkLst>
        </pc:cxnChg>
      </pc:sldChg>
      <pc:sldChg chg="addSp modSp new mod setBg">
        <pc:chgData name="Castaneda, Jaime" userId="06392d54-1391-429f-91f8-1cf8c88e36f0" providerId="ADAL" clId="{705B031D-2862-A447-AD19-22EF13F8FEAF}" dt="2024-06-04T21:53:01.887" v="8473" actId="26606"/>
        <pc:sldMkLst>
          <pc:docMk/>
          <pc:sldMk cId="2935909064" sldId="267"/>
        </pc:sldMkLst>
        <pc:spChg chg="mod">
          <ac:chgData name="Castaneda, Jaime" userId="06392d54-1391-429f-91f8-1cf8c88e36f0" providerId="ADAL" clId="{705B031D-2862-A447-AD19-22EF13F8FEAF}" dt="2024-06-04T21:53:01.887" v="8473" actId="26606"/>
          <ac:spMkLst>
            <pc:docMk/>
            <pc:sldMk cId="2935909064" sldId="267"/>
            <ac:spMk id="2" creationId="{7481B755-5E40-5219-0F96-F8E28EA4F419}"/>
          </ac:spMkLst>
        </pc:spChg>
        <pc:spChg chg="mod">
          <ac:chgData name="Castaneda, Jaime" userId="06392d54-1391-429f-91f8-1cf8c88e36f0" providerId="ADAL" clId="{705B031D-2862-A447-AD19-22EF13F8FEAF}" dt="2024-06-04T21:53:01.887" v="8473" actId="26606"/>
          <ac:spMkLst>
            <pc:docMk/>
            <pc:sldMk cId="2935909064" sldId="267"/>
            <ac:spMk id="3" creationId="{D3A60F2F-5D3A-451E-60EF-E29AEF553AE5}"/>
          </ac:spMkLst>
        </pc:spChg>
        <pc:spChg chg="add">
          <ac:chgData name="Castaneda, Jaime" userId="06392d54-1391-429f-91f8-1cf8c88e36f0" providerId="ADAL" clId="{705B031D-2862-A447-AD19-22EF13F8FEAF}" dt="2024-06-04T21:53:01.887" v="8473" actId="26606"/>
          <ac:spMkLst>
            <pc:docMk/>
            <pc:sldMk cId="2935909064" sldId="267"/>
            <ac:spMk id="10" creationId="{0288C6B4-AFC3-407F-A595-EFFD38D4CCAF}"/>
          </ac:spMkLst>
        </pc:spChg>
        <pc:spChg chg="add">
          <ac:chgData name="Castaneda, Jaime" userId="06392d54-1391-429f-91f8-1cf8c88e36f0" providerId="ADAL" clId="{705B031D-2862-A447-AD19-22EF13F8FEAF}" dt="2024-06-04T21:53:01.887" v="8473" actId="26606"/>
          <ac:spMkLst>
            <pc:docMk/>
            <pc:sldMk cId="2935909064" sldId="267"/>
            <ac:spMk id="12" creationId="{CF236821-17FE-429B-8D2C-08E13A64EA40}"/>
          </ac:spMkLst>
        </pc:spChg>
        <pc:spChg chg="add">
          <ac:chgData name="Castaneda, Jaime" userId="06392d54-1391-429f-91f8-1cf8c88e36f0" providerId="ADAL" clId="{705B031D-2862-A447-AD19-22EF13F8FEAF}" dt="2024-06-04T21:53:01.887" v="8473" actId="26606"/>
          <ac:spMkLst>
            <pc:docMk/>
            <pc:sldMk cId="2935909064" sldId="267"/>
            <ac:spMk id="14" creationId="{C0BDBCD2-E081-43AB-9119-C55465E59757}"/>
          </ac:spMkLst>
        </pc:spChg>
        <pc:spChg chg="add">
          <ac:chgData name="Castaneda, Jaime" userId="06392d54-1391-429f-91f8-1cf8c88e36f0" providerId="ADAL" clId="{705B031D-2862-A447-AD19-22EF13F8FEAF}" dt="2024-06-04T21:53:01.887" v="8473" actId="26606"/>
          <ac:spMkLst>
            <pc:docMk/>
            <pc:sldMk cId="2935909064" sldId="267"/>
            <ac:spMk id="16" creationId="{98E79BE4-34FE-485A-98A5-92CE8F7C4743}"/>
          </ac:spMkLst>
        </pc:spChg>
        <pc:spChg chg="add">
          <ac:chgData name="Castaneda, Jaime" userId="06392d54-1391-429f-91f8-1cf8c88e36f0" providerId="ADAL" clId="{705B031D-2862-A447-AD19-22EF13F8FEAF}" dt="2024-06-04T21:53:01.887" v="8473" actId="26606"/>
          <ac:spMkLst>
            <pc:docMk/>
            <pc:sldMk cId="2935909064" sldId="267"/>
            <ac:spMk id="18" creationId="{7A5F0580-5EE9-419F-96EE-B6529EF6E7D0}"/>
          </ac:spMkLst>
        </pc:spChg>
        <pc:picChg chg="add mod">
          <ac:chgData name="Castaneda, Jaime" userId="06392d54-1391-429f-91f8-1cf8c88e36f0" providerId="ADAL" clId="{705B031D-2862-A447-AD19-22EF13F8FEAF}" dt="2024-06-04T21:53:01.887" v="8473" actId="26606"/>
          <ac:picMkLst>
            <pc:docMk/>
            <pc:sldMk cId="2935909064" sldId="267"/>
            <ac:picMk id="5" creationId="{6A34EEFA-8ECE-CA71-44A8-6BDFF6C61784}"/>
          </ac:picMkLst>
        </pc:picChg>
      </pc:sldChg>
      <pc:sldChg chg="new del">
        <pc:chgData name="Castaneda, Jaime" userId="06392d54-1391-429f-91f8-1cf8c88e36f0" providerId="ADAL" clId="{705B031D-2862-A447-AD19-22EF13F8FEAF}" dt="2024-05-29T20:31:29.693" v="316" actId="2696"/>
        <pc:sldMkLst>
          <pc:docMk/>
          <pc:sldMk cId="3762626316" sldId="267"/>
        </pc:sldMkLst>
      </pc:sldChg>
      <pc:sldChg chg="addSp delSp modSp new del mod">
        <pc:chgData name="Castaneda, Jaime" userId="06392d54-1391-429f-91f8-1cf8c88e36f0" providerId="ADAL" clId="{705B031D-2862-A447-AD19-22EF13F8FEAF}" dt="2024-06-04T05:45:56.272" v="4371" actId="2696"/>
        <pc:sldMkLst>
          <pc:docMk/>
          <pc:sldMk cId="1336447678" sldId="268"/>
        </pc:sldMkLst>
        <pc:spChg chg="mod">
          <ac:chgData name="Castaneda, Jaime" userId="06392d54-1391-429f-91f8-1cf8c88e36f0" providerId="ADAL" clId="{705B031D-2862-A447-AD19-22EF13F8FEAF}" dt="2024-05-30T02:28:41.539" v="537" actId="14100"/>
          <ac:spMkLst>
            <pc:docMk/>
            <pc:sldMk cId="1336447678" sldId="268"/>
            <ac:spMk id="2" creationId="{98186429-5931-8362-BB47-F6C33799A50A}"/>
          </ac:spMkLst>
        </pc:spChg>
        <pc:spChg chg="add del mod">
          <ac:chgData name="Castaneda, Jaime" userId="06392d54-1391-429f-91f8-1cf8c88e36f0" providerId="ADAL" clId="{705B031D-2862-A447-AD19-22EF13F8FEAF}" dt="2024-05-30T02:30:09.864" v="546" actId="931"/>
          <ac:spMkLst>
            <pc:docMk/>
            <pc:sldMk cId="1336447678" sldId="268"/>
            <ac:spMk id="3" creationId="{06D3EAD7-8C6E-9953-2C39-FC28B41517DD}"/>
          </ac:spMkLst>
        </pc:spChg>
        <pc:picChg chg="add mod">
          <ac:chgData name="Castaneda, Jaime" userId="06392d54-1391-429f-91f8-1cf8c88e36f0" providerId="ADAL" clId="{705B031D-2862-A447-AD19-22EF13F8FEAF}" dt="2024-05-30T02:29:59.694" v="545" actId="931"/>
          <ac:picMkLst>
            <pc:docMk/>
            <pc:sldMk cId="1336447678" sldId="268"/>
            <ac:picMk id="5" creationId="{AFA9CCF7-C691-B006-28A8-43243622A27B}"/>
          </ac:picMkLst>
        </pc:picChg>
        <pc:picChg chg="add mod">
          <ac:chgData name="Castaneda, Jaime" userId="06392d54-1391-429f-91f8-1cf8c88e36f0" providerId="ADAL" clId="{705B031D-2862-A447-AD19-22EF13F8FEAF}" dt="2024-05-30T02:30:15.833" v="551" actId="14100"/>
          <ac:picMkLst>
            <pc:docMk/>
            <pc:sldMk cId="1336447678" sldId="268"/>
            <ac:picMk id="7" creationId="{04EED111-D191-5CCA-AF98-358FC3578376}"/>
          </ac:picMkLst>
        </pc:picChg>
      </pc:sldChg>
      <pc:sldChg chg="addSp delSp modSp new mod setBg addAnim delAnim">
        <pc:chgData name="Castaneda, Jaime" userId="06392d54-1391-429f-91f8-1cf8c88e36f0" providerId="ADAL" clId="{705B031D-2862-A447-AD19-22EF13F8FEAF}" dt="2024-06-04T21:54:15.525" v="8481" actId="26606"/>
        <pc:sldMkLst>
          <pc:docMk/>
          <pc:sldMk cId="645540959" sldId="269"/>
        </pc:sldMkLst>
        <pc:spChg chg="mod">
          <ac:chgData name="Castaneda, Jaime" userId="06392d54-1391-429f-91f8-1cf8c88e36f0" providerId="ADAL" clId="{705B031D-2862-A447-AD19-22EF13F8FEAF}" dt="2024-06-04T21:54:15.525" v="8481" actId="26606"/>
          <ac:spMkLst>
            <pc:docMk/>
            <pc:sldMk cId="645540959" sldId="269"/>
            <ac:spMk id="2" creationId="{56666A29-29F1-BA1E-213B-F671A816569C}"/>
          </ac:spMkLst>
        </pc:spChg>
        <pc:spChg chg="mod">
          <ac:chgData name="Castaneda, Jaime" userId="06392d54-1391-429f-91f8-1cf8c88e36f0" providerId="ADAL" clId="{705B031D-2862-A447-AD19-22EF13F8FEAF}" dt="2024-06-04T21:54:15.525" v="8481" actId="26606"/>
          <ac:spMkLst>
            <pc:docMk/>
            <pc:sldMk cId="645540959" sldId="269"/>
            <ac:spMk id="3" creationId="{1F683C8D-302E-BE68-F6EF-9C317A17557B}"/>
          </ac:spMkLst>
        </pc:spChg>
        <pc:spChg chg="add del">
          <ac:chgData name="Castaneda, Jaime" userId="06392d54-1391-429f-91f8-1cf8c88e36f0" providerId="ADAL" clId="{705B031D-2862-A447-AD19-22EF13F8FEAF}" dt="2024-06-04T21:54:15.516" v="8480" actId="26606"/>
          <ac:spMkLst>
            <pc:docMk/>
            <pc:sldMk cId="645540959" sldId="269"/>
            <ac:spMk id="9" creationId="{8FC9BE17-9A7B-462D-AE50-3D8777387304}"/>
          </ac:spMkLst>
        </pc:spChg>
        <pc:spChg chg="add del">
          <ac:chgData name="Castaneda, Jaime" userId="06392d54-1391-429f-91f8-1cf8c88e36f0" providerId="ADAL" clId="{705B031D-2862-A447-AD19-22EF13F8FEAF}" dt="2024-06-04T21:54:15.516" v="8480" actId="26606"/>
          <ac:spMkLst>
            <pc:docMk/>
            <pc:sldMk cId="645540959" sldId="269"/>
            <ac:spMk id="11" creationId="{3EBE8569-6AEC-4B8C-8D53-2DE337CDBA65}"/>
          </ac:spMkLst>
        </pc:spChg>
        <pc:spChg chg="add del">
          <ac:chgData name="Castaneda, Jaime" userId="06392d54-1391-429f-91f8-1cf8c88e36f0" providerId="ADAL" clId="{705B031D-2862-A447-AD19-22EF13F8FEAF}" dt="2024-06-04T21:54:15.516" v="8480" actId="26606"/>
          <ac:spMkLst>
            <pc:docMk/>
            <pc:sldMk cId="645540959" sldId="269"/>
            <ac:spMk id="13" creationId="{55D4142C-5077-457F-A6AD-3FECFDB39685}"/>
          </ac:spMkLst>
        </pc:spChg>
        <pc:spChg chg="add del">
          <ac:chgData name="Castaneda, Jaime" userId="06392d54-1391-429f-91f8-1cf8c88e36f0" providerId="ADAL" clId="{705B031D-2862-A447-AD19-22EF13F8FEAF}" dt="2024-06-04T21:54:15.516" v="8480" actId="26606"/>
          <ac:spMkLst>
            <pc:docMk/>
            <pc:sldMk cId="645540959" sldId="269"/>
            <ac:spMk id="15" creationId="{7A5F0580-5EE9-419F-96EE-B6529EF6E7D0}"/>
          </ac:spMkLst>
        </pc:spChg>
        <pc:spChg chg="add">
          <ac:chgData name="Castaneda, Jaime" userId="06392d54-1391-429f-91f8-1cf8c88e36f0" providerId="ADAL" clId="{705B031D-2862-A447-AD19-22EF13F8FEAF}" dt="2024-06-04T21:54:15.525" v="8481" actId="26606"/>
          <ac:spMkLst>
            <pc:docMk/>
            <pc:sldMk cId="645540959" sldId="269"/>
            <ac:spMk id="17" creationId="{C0763A76-9F1C-4FC5-82B7-DD475DA461B2}"/>
          </ac:spMkLst>
        </pc:spChg>
        <pc:spChg chg="add">
          <ac:chgData name="Castaneda, Jaime" userId="06392d54-1391-429f-91f8-1cf8c88e36f0" providerId="ADAL" clId="{705B031D-2862-A447-AD19-22EF13F8FEAF}" dt="2024-06-04T21:54:15.525" v="8481" actId="26606"/>
          <ac:spMkLst>
            <pc:docMk/>
            <pc:sldMk cId="645540959" sldId="269"/>
            <ac:spMk id="18" creationId="{E81BF4F6-F2CF-4984-9D14-D6966D92F99F}"/>
          </ac:spMkLst>
        </pc:spChg>
        <pc:picChg chg="add del mod">
          <ac:chgData name="Castaneda, Jaime" userId="06392d54-1391-429f-91f8-1cf8c88e36f0" providerId="ADAL" clId="{705B031D-2862-A447-AD19-22EF13F8FEAF}" dt="2024-06-01T21:25:54.147" v="948" actId="478"/>
          <ac:picMkLst>
            <pc:docMk/>
            <pc:sldMk cId="645540959" sldId="269"/>
            <ac:picMk id="5" creationId="{F4EF4D7C-D9EA-6B38-59F9-0CDF752CFD23}"/>
          </ac:picMkLst>
        </pc:picChg>
        <pc:picChg chg="add del">
          <ac:chgData name="Castaneda, Jaime" userId="06392d54-1391-429f-91f8-1cf8c88e36f0" providerId="ADAL" clId="{705B031D-2862-A447-AD19-22EF13F8FEAF}" dt="2024-06-04T21:54:15.516" v="8480" actId="26606"/>
          <ac:picMkLst>
            <pc:docMk/>
            <pc:sldMk cId="645540959" sldId="269"/>
            <ac:picMk id="6" creationId="{3361AC90-8A4D-9BA5-54CF-F33A0A815BBE}"/>
          </ac:picMkLst>
        </pc:picChg>
        <pc:picChg chg="add">
          <ac:chgData name="Castaneda, Jaime" userId="06392d54-1391-429f-91f8-1cf8c88e36f0" providerId="ADAL" clId="{705B031D-2862-A447-AD19-22EF13F8FEAF}" dt="2024-06-04T21:54:15.525" v="8481" actId="26606"/>
          <ac:picMkLst>
            <pc:docMk/>
            <pc:sldMk cId="645540959" sldId="269"/>
            <ac:picMk id="19" creationId="{8CD16806-B7A5-1B07-6DE3-7EA41A86C534}"/>
          </ac:picMkLst>
        </pc:picChg>
      </pc:sldChg>
      <pc:sldChg chg="addSp modSp new mod setBg">
        <pc:chgData name="Castaneda, Jaime" userId="06392d54-1391-429f-91f8-1cf8c88e36f0" providerId="ADAL" clId="{705B031D-2862-A447-AD19-22EF13F8FEAF}" dt="2024-06-04T21:54:44.315" v="8484" actId="26606"/>
        <pc:sldMkLst>
          <pc:docMk/>
          <pc:sldMk cId="1528772880" sldId="270"/>
        </pc:sldMkLst>
        <pc:spChg chg="mod">
          <ac:chgData name="Castaneda, Jaime" userId="06392d54-1391-429f-91f8-1cf8c88e36f0" providerId="ADAL" clId="{705B031D-2862-A447-AD19-22EF13F8FEAF}" dt="2024-06-04T21:54:44.315" v="8484" actId="26606"/>
          <ac:spMkLst>
            <pc:docMk/>
            <pc:sldMk cId="1528772880" sldId="270"/>
            <ac:spMk id="2" creationId="{FCECC519-B9D5-1680-A9B0-D330531EC52E}"/>
          </ac:spMkLst>
        </pc:spChg>
        <pc:spChg chg="mod">
          <ac:chgData name="Castaneda, Jaime" userId="06392d54-1391-429f-91f8-1cf8c88e36f0" providerId="ADAL" clId="{705B031D-2862-A447-AD19-22EF13F8FEAF}" dt="2024-06-04T21:54:44.315" v="8484" actId="26606"/>
          <ac:spMkLst>
            <pc:docMk/>
            <pc:sldMk cId="1528772880" sldId="270"/>
            <ac:spMk id="3" creationId="{064BE339-22F8-165C-6BAE-61FE7EA9A916}"/>
          </ac:spMkLst>
        </pc:spChg>
        <pc:spChg chg="add">
          <ac:chgData name="Castaneda, Jaime" userId="06392d54-1391-429f-91f8-1cf8c88e36f0" providerId="ADAL" clId="{705B031D-2862-A447-AD19-22EF13F8FEAF}" dt="2024-06-04T21:54:44.315" v="8484" actId="26606"/>
          <ac:spMkLst>
            <pc:docMk/>
            <pc:sldMk cId="1528772880" sldId="270"/>
            <ac:spMk id="10" creationId="{0288C6B4-AFC3-407F-A595-EFFD38D4CCAF}"/>
          </ac:spMkLst>
        </pc:spChg>
        <pc:spChg chg="add">
          <ac:chgData name="Castaneda, Jaime" userId="06392d54-1391-429f-91f8-1cf8c88e36f0" providerId="ADAL" clId="{705B031D-2862-A447-AD19-22EF13F8FEAF}" dt="2024-06-04T21:54:44.315" v="8484" actId="26606"/>
          <ac:spMkLst>
            <pc:docMk/>
            <pc:sldMk cId="1528772880" sldId="270"/>
            <ac:spMk id="12" creationId="{CF236821-17FE-429B-8D2C-08E13A64EA40}"/>
          </ac:spMkLst>
        </pc:spChg>
        <pc:spChg chg="add">
          <ac:chgData name="Castaneda, Jaime" userId="06392d54-1391-429f-91f8-1cf8c88e36f0" providerId="ADAL" clId="{705B031D-2862-A447-AD19-22EF13F8FEAF}" dt="2024-06-04T21:54:44.315" v="8484" actId="26606"/>
          <ac:spMkLst>
            <pc:docMk/>
            <pc:sldMk cId="1528772880" sldId="270"/>
            <ac:spMk id="14" creationId="{C0BDBCD2-E081-43AB-9119-C55465E59757}"/>
          </ac:spMkLst>
        </pc:spChg>
        <pc:spChg chg="add">
          <ac:chgData name="Castaneda, Jaime" userId="06392d54-1391-429f-91f8-1cf8c88e36f0" providerId="ADAL" clId="{705B031D-2862-A447-AD19-22EF13F8FEAF}" dt="2024-06-04T21:54:44.315" v="8484" actId="26606"/>
          <ac:spMkLst>
            <pc:docMk/>
            <pc:sldMk cId="1528772880" sldId="270"/>
            <ac:spMk id="16" creationId="{98E79BE4-34FE-485A-98A5-92CE8F7C4743}"/>
          </ac:spMkLst>
        </pc:spChg>
        <pc:spChg chg="add">
          <ac:chgData name="Castaneda, Jaime" userId="06392d54-1391-429f-91f8-1cf8c88e36f0" providerId="ADAL" clId="{705B031D-2862-A447-AD19-22EF13F8FEAF}" dt="2024-06-04T21:54:44.315" v="8484" actId="26606"/>
          <ac:spMkLst>
            <pc:docMk/>
            <pc:sldMk cId="1528772880" sldId="270"/>
            <ac:spMk id="18" creationId="{7A5F0580-5EE9-419F-96EE-B6529EF6E7D0}"/>
          </ac:spMkLst>
        </pc:spChg>
        <pc:picChg chg="add mod">
          <ac:chgData name="Castaneda, Jaime" userId="06392d54-1391-429f-91f8-1cf8c88e36f0" providerId="ADAL" clId="{705B031D-2862-A447-AD19-22EF13F8FEAF}" dt="2024-06-04T21:54:44.315" v="8484" actId="26606"/>
          <ac:picMkLst>
            <pc:docMk/>
            <pc:sldMk cId="1528772880" sldId="270"/>
            <ac:picMk id="5" creationId="{132206BE-D954-F63C-C2A4-4AEBE3ABF773}"/>
          </ac:picMkLst>
        </pc:picChg>
      </pc:sldChg>
      <pc:sldChg chg="addSp modSp new del mod">
        <pc:chgData name="Castaneda, Jaime" userId="06392d54-1391-429f-91f8-1cf8c88e36f0" providerId="ADAL" clId="{705B031D-2862-A447-AD19-22EF13F8FEAF}" dt="2024-05-30T04:51:43.871" v="938" actId="2696"/>
        <pc:sldMkLst>
          <pc:docMk/>
          <pc:sldMk cId="1978203639" sldId="271"/>
        </pc:sldMkLst>
        <pc:spChg chg="mod">
          <ac:chgData name="Castaneda, Jaime" userId="06392d54-1391-429f-91f8-1cf8c88e36f0" providerId="ADAL" clId="{705B031D-2862-A447-AD19-22EF13F8FEAF}" dt="2024-05-30T03:23:09.380" v="819" actId="20577"/>
          <ac:spMkLst>
            <pc:docMk/>
            <pc:sldMk cId="1978203639" sldId="271"/>
            <ac:spMk id="2" creationId="{23384786-D874-B588-FF5F-F0F9B3F5A4D9}"/>
          </ac:spMkLst>
        </pc:spChg>
        <pc:spChg chg="mod">
          <ac:chgData name="Castaneda, Jaime" userId="06392d54-1391-429f-91f8-1cf8c88e36f0" providerId="ADAL" clId="{705B031D-2862-A447-AD19-22EF13F8FEAF}" dt="2024-05-30T03:23:27.930" v="820" actId="14100"/>
          <ac:spMkLst>
            <pc:docMk/>
            <pc:sldMk cId="1978203639" sldId="271"/>
            <ac:spMk id="3" creationId="{07577ADA-2359-B7C2-4189-E34460FB504F}"/>
          </ac:spMkLst>
        </pc:spChg>
        <pc:picChg chg="add mod">
          <ac:chgData name="Castaneda, Jaime" userId="06392d54-1391-429f-91f8-1cf8c88e36f0" providerId="ADAL" clId="{705B031D-2862-A447-AD19-22EF13F8FEAF}" dt="2024-05-30T03:23:46.099" v="823" actId="14100"/>
          <ac:picMkLst>
            <pc:docMk/>
            <pc:sldMk cId="1978203639" sldId="271"/>
            <ac:picMk id="5" creationId="{D001F31D-951D-4E78-CD6E-3DB1B54AF9B4}"/>
          </ac:picMkLst>
        </pc:picChg>
      </pc:sldChg>
      <pc:sldChg chg="addSp delSp modSp new del mod">
        <pc:chgData name="Castaneda, Jaime" userId="06392d54-1391-429f-91f8-1cf8c88e36f0" providerId="ADAL" clId="{705B031D-2862-A447-AD19-22EF13F8FEAF}" dt="2024-06-04T17:02:57.262" v="4714" actId="2696"/>
        <pc:sldMkLst>
          <pc:docMk/>
          <pc:sldMk cId="555119530" sldId="272"/>
        </pc:sldMkLst>
        <pc:spChg chg="mod">
          <ac:chgData name="Castaneda, Jaime" userId="06392d54-1391-429f-91f8-1cf8c88e36f0" providerId="ADAL" clId="{705B031D-2862-A447-AD19-22EF13F8FEAF}" dt="2024-05-30T03:24:50.748" v="835" actId="20577"/>
          <ac:spMkLst>
            <pc:docMk/>
            <pc:sldMk cId="555119530" sldId="272"/>
            <ac:spMk id="2" creationId="{DAB3B532-C40F-1B8B-C399-F3BE859E9ED3}"/>
          </ac:spMkLst>
        </pc:spChg>
        <pc:spChg chg="del mod">
          <ac:chgData name="Castaneda, Jaime" userId="06392d54-1391-429f-91f8-1cf8c88e36f0" providerId="ADAL" clId="{705B031D-2862-A447-AD19-22EF13F8FEAF}" dt="2024-05-30T03:27:02.914" v="837" actId="931"/>
          <ac:spMkLst>
            <pc:docMk/>
            <pc:sldMk cId="555119530" sldId="272"/>
            <ac:spMk id="3" creationId="{3A718FA0-BB3D-6497-08CB-F21A4C52B5C3}"/>
          </ac:spMkLst>
        </pc:spChg>
        <pc:picChg chg="add mod">
          <ac:chgData name="Castaneda, Jaime" userId="06392d54-1391-429f-91f8-1cf8c88e36f0" providerId="ADAL" clId="{705B031D-2862-A447-AD19-22EF13F8FEAF}" dt="2024-05-30T03:31:58.773" v="874" actId="14100"/>
          <ac:picMkLst>
            <pc:docMk/>
            <pc:sldMk cId="555119530" sldId="272"/>
            <ac:picMk id="5" creationId="{B55E0FFA-4C20-9CFA-B892-2E7CCA32CB16}"/>
          </ac:picMkLst>
        </pc:picChg>
        <pc:picChg chg="add mod">
          <ac:chgData name="Castaneda, Jaime" userId="06392d54-1391-429f-91f8-1cf8c88e36f0" providerId="ADAL" clId="{705B031D-2862-A447-AD19-22EF13F8FEAF}" dt="2024-05-30T03:31:52.675" v="872" actId="14100"/>
          <ac:picMkLst>
            <pc:docMk/>
            <pc:sldMk cId="555119530" sldId="272"/>
            <ac:picMk id="7" creationId="{01B8E728-370A-396E-9085-473D76DBE071}"/>
          </ac:picMkLst>
        </pc:picChg>
        <pc:picChg chg="add mod">
          <ac:chgData name="Castaneda, Jaime" userId="06392d54-1391-429f-91f8-1cf8c88e36f0" providerId="ADAL" clId="{705B031D-2862-A447-AD19-22EF13F8FEAF}" dt="2024-05-30T03:31:41.447" v="870" actId="14100"/>
          <ac:picMkLst>
            <pc:docMk/>
            <pc:sldMk cId="555119530" sldId="272"/>
            <ac:picMk id="9" creationId="{63848525-1489-0928-DA30-463957988494}"/>
          </ac:picMkLst>
        </pc:picChg>
        <pc:picChg chg="add mod">
          <ac:chgData name="Castaneda, Jaime" userId="06392d54-1391-429f-91f8-1cf8c88e36f0" providerId="ADAL" clId="{705B031D-2862-A447-AD19-22EF13F8FEAF}" dt="2024-05-30T03:31:33.528" v="868" actId="14100"/>
          <ac:picMkLst>
            <pc:docMk/>
            <pc:sldMk cId="555119530" sldId="272"/>
            <ac:picMk id="11" creationId="{F535E9A3-7B4E-5651-748B-2170622CD3CC}"/>
          </ac:picMkLst>
        </pc:picChg>
        <pc:picChg chg="add mod">
          <ac:chgData name="Castaneda, Jaime" userId="06392d54-1391-429f-91f8-1cf8c88e36f0" providerId="ADAL" clId="{705B031D-2862-A447-AD19-22EF13F8FEAF}" dt="2024-05-30T03:31:27.430" v="866" actId="14100"/>
          <ac:picMkLst>
            <pc:docMk/>
            <pc:sldMk cId="555119530" sldId="272"/>
            <ac:picMk id="13" creationId="{69187D7A-91C3-F137-0713-EA3C45D9F7B3}"/>
          </ac:picMkLst>
        </pc:picChg>
      </pc:sldChg>
      <pc:sldChg chg="modSp new del mod">
        <pc:chgData name="Castaneda, Jaime" userId="06392d54-1391-429f-91f8-1cf8c88e36f0" providerId="ADAL" clId="{705B031D-2862-A447-AD19-22EF13F8FEAF}" dt="2024-06-04T06:03:24.971" v="4540" actId="2696"/>
        <pc:sldMkLst>
          <pc:docMk/>
          <pc:sldMk cId="1691096559" sldId="273"/>
        </pc:sldMkLst>
        <pc:spChg chg="mod">
          <ac:chgData name="Castaneda, Jaime" userId="06392d54-1391-429f-91f8-1cf8c88e36f0" providerId="ADAL" clId="{705B031D-2862-A447-AD19-22EF13F8FEAF}" dt="2024-05-30T03:32:20.572" v="889" actId="20577"/>
          <ac:spMkLst>
            <pc:docMk/>
            <pc:sldMk cId="1691096559" sldId="273"/>
            <ac:spMk id="2" creationId="{BE05C862-710E-3504-367E-F5FB216006E3}"/>
          </ac:spMkLst>
        </pc:spChg>
        <pc:spChg chg="mod">
          <ac:chgData name="Castaneda, Jaime" userId="06392d54-1391-429f-91f8-1cf8c88e36f0" providerId="ADAL" clId="{705B031D-2862-A447-AD19-22EF13F8FEAF}" dt="2024-05-30T03:32:46.071" v="937" actId="14100"/>
          <ac:spMkLst>
            <pc:docMk/>
            <pc:sldMk cId="1691096559" sldId="273"/>
            <ac:spMk id="3" creationId="{2464B9EA-C032-44EF-0D34-AF8D464070D0}"/>
          </ac:spMkLst>
        </pc:spChg>
      </pc:sldChg>
      <pc:sldChg chg="addSp delSp modSp new add del mod">
        <pc:chgData name="Castaneda, Jaime" userId="06392d54-1391-429f-91f8-1cf8c88e36f0" providerId="ADAL" clId="{705B031D-2862-A447-AD19-22EF13F8FEAF}" dt="2024-06-04T20:51:29.776" v="6811" actId="2696"/>
        <pc:sldMkLst>
          <pc:docMk/>
          <pc:sldMk cId="1928777975" sldId="274"/>
        </pc:sldMkLst>
        <pc:spChg chg="mod">
          <ac:chgData name="Castaneda, Jaime" userId="06392d54-1391-429f-91f8-1cf8c88e36f0" providerId="ADAL" clId="{705B031D-2862-A447-AD19-22EF13F8FEAF}" dt="2024-06-02T02:24:05.087" v="976" actId="14100"/>
          <ac:spMkLst>
            <pc:docMk/>
            <pc:sldMk cId="1928777975" sldId="274"/>
            <ac:spMk id="2" creationId="{E8DB3BB7-BD2B-1AF1-759F-455575400DD3}"/>
          </ac:spMkLst>
        </pc:spChg>
        <pc:spChg chg="del mod">
          <ac:chgData name="Castaneda, Jaime" userId="06392d54-1391-429f-91f8-1cf8c88e36f0" providerId="ADAL" clId="{705B031D-2862-A447-AD19-22EF13F8FEAF}" dt="2024-06-02T02:21:14.727" v="954" actId="931"/>
          <ac:spMkLst>
            <pc:docMk/>
            <pc:sldMk cId="1928777975" sldId="274"/>
            <ac:spMk id="3" creationId="{62C7060E-BF13-AB9F-55A8-BE537E00C4D6}"/>
          </ac:spMkLst>
        </pc:spChg>
        <pc:spChg chg="add del mod">
          <ac:chgData name="Castaneda, Jaime" userId="06392d54-1391-429f-91f8-1cf8c88e36f0" providerId="ADAL" clId="{705B031D-2862-A447-AD19-22EF13F8FEAF}" dt="2024-06-04T17:11:45.028" v="4751"/>
          <ac:spMkLst>
            <pc:docMk/>
            <pc:sldMk cId="1928777975" sldId="274"/>
            <ac:spMk id="21" creationId="{5F0490E2-832C-8BC8-0F43-356B50B15886}"/>
          </ac:spMkLst>
        </pc:spChg>
        <pc:picChg chg="add mod">
          <ac:chgData name="Castaneda, Jaime" userId="06392d54-1391-429f-91f8-1cf8c88e36f0" providerId="ADAL" clId="{705B031D-2862-A447-AD19-22EF13F8FEAF}" dt="2024-06-04T20:50:34.259" v="6798" actId="1076"/>
          <ac:picMkLst>
            <pc:docMk/>
            <pc:sldMk cId="1928777975" sldId="274"/>
            <ac:picMk id="5" creationId="{9D7D6FAA-FA8D-BDB5-6B21-2612CFD09174}"/>
          </ac:picMkLst>
        </pc:picChg>
        <pc:picChg chg="add mod">
          <ac:chgData name="Castaneda, Jaime" userId="06392d54-1391-429f-91f8-1cf8c88e36f0" providerId="ADAL" clId="{705B031D-2862-A447-AD19-22EF13F8FEAF}" dt="2024-06-04T17:09:56.497" v="4736" actId="14100"/>
          <ac:picMkLst>
            <pc:docMk/>
            <pc:sldMk cId="1928777975" sldId="274"/>
            <ac:picMk id="7" creationId="{A13BB6AE-D07E-F94F-9889-B2371E32EF1D}"/>
          </ac:picMkLst>
        </pc:picChg>
        <pc:picChg chg="add mod">
          <ac:chgData name="Castaneda, Jaime" userId="06392d54-1391-429f-91f8-1cf8c88e36f0" providerId="ADAL" clId="{705B031D-2862-A447-AD19-22EF13F8FEAF}" dt="2024-06-04T20:50:23.075" v="6793" actId="1076"/>
          <ac:picMkLst>
            <pc:docMk/>
            <pc:sldMk cId="1928777975" sldId="274"/>
            <ac:picMk id="9" creationId="{19BFB4C8-7C80-F8DD-7C3E-89EEE81BCB26}"/>
          </ac:picMkLst>
        </pc:picChg>
        <pc:picChg chg="add mod">
          <ac:chgData name="Castaneda, Jaime" userId="06392d54-1391-429f-91f8-1cf8c88e36f0" providerId="ADAL" clId="{705B031D-2862-A447-AD19-22EF13F8FEAF}" dt="2024-06-04T17:09:58.431" v="4737" actId="1076"/>
          <ac:picMkLst>
            <pc:docMk/>
            <pc:sldMk cId="1928777975" sldId="274"/>
            <ac:picMk id="11" creationId="{E36061C5-81BA-BD6C-80B1-1F2F9D35F7F6}"/>
          </ac:picMkLst>
        </pc:picChg>
        <pc:picChg chg="add del mod">
          <ac:chgData name="Castaneda, Jaime" userId="06392d54-1391-429f-91f8-1cf8c88e36f0" providerId="ADAL" clId="{705B031D-2862-A447-AD19-22EF13F8FEAF}" dt="2024-06-02T02:33:15.294" v="1012" actId="478"/>
          <ac:picMkLst>
            <pc:docMk/>
            <pc:sldMk cId="1928777975" sldId="274"/>
            <ac:picMk id="13" creationId="{F129B123-3461-1632-6D74-C7807A409746}"/>
          </ac:picMkLst>
        </pc:picChg>
        <pc:picChg chg="add mod">
          <ac:chgData name="Castaneda, Jaime" userId="06392d54-1391-429f-91f8-1cf8c88e36f0" providerId="ADAL" clId="{705B031D-2862-A447-AD19-22EF13F8FEAF}" dt="2024-06-04T17:10:25.963" v="4745" actId="14100"/>
          <ac:picMkLst>
            <pc:docMk/>
            <pc:sldMk cId="1928777975" sldId="274"/>
            <ac:picMk id="15" creationId="{A2A29DDE-0675-B1F1-DC97-109D9CCC8CD7}"/>
          </ac:picMkLst>
        </pc:picChg>
        <pc:picChg chg="add del mod">
          <ac:chgData name="Castaneda, Jaime" userId="06392d54-1391-429f-91f8-1cf8c88e36f0" providerId="ADAL" clId="{705B031D-2862-A447-AD19-22EF13F8FEAF}" dt="2024-06-04T17:09:05.309" v="4724" actId="478"/>
          <ac:picMkLst>
            <pc:docMk/>
            <pc:sldMk cId="1928777975" sldId="274"/>
            <ac:picMk id="17" creationId="{D6FE1D45-181B-5509-68AE-C17619E3BD6B}"/>
          </ac:picMkLst>
        </pc:picChg>
        <pc:picChg chg="add mod">
          <ac:chgData name="Castaneda, Jaime" userId="06392d54-1391-429f-91f8-1cf8c88e36f0" providerId="ADAL" clId="{705B031D-2862-A447-AD19-22EF13F8FEAF}" dt="2024-06-04T17:10:10.147" v="4742" actId="1076"/>
          <ac:picMkLst>
            <pc:docMk/>
            <pc:sldMk cId="1928777975" sldId="274"/>
            <ac:picMk id="19" creationId="{FB753260-EA9F-1034-08C3-D6511F691970}"/>
          </ac:picMkLst>
        </pc:picChg>
        <pc:picChg chg="add mod">
          <ac:chgData name="Castaneda, Jaime" userId="06392d54-1391-429f-91f8-1cf8c88e36f0" providerId="ADAL" clId="{705B031D-2862-A447-AD19-22EF13F8FEAF}" dt="2024-06-04T17:10:46.866" v="4748" actId="14100"/>
          <ac:picMkLst>
            <pc:docMk/>
            <pc:sldMk cId="1928777975" sldId="274"/>
            <ac:picMk id="20" creationId="{A725FE67-2731-672A-2210-788416D71742}"/>
          </ac:picMkLst>
        </pc:picChg>
      </pc:sldChg>
      <pc:sldChg chg="addSp modSp new add del mod">
        <pc:chgData name="Castaneda, Jaime" userId="06392d54-1391-429f-91f8-1cf8c88e36f0" providerId="ADAL" clId="{705B031D-2862-A447-AD19-22EF13F8FEAF}" dt="2024-06-04T20:51:30.840" v="6812" actId="2696"/>
        <pc:sldMkLst>
          <pc:docMk/>
          <pc:sldMk cId="841663369" sldId="275"/>
        </pc:sldMkLst>
        <pc:spChg chg="mod">
          <ac:chgData name="Castaneda, Jaime" userId="06392d54-1391-429f-91f8-1cf8c88e36f0" providerId="ADAL" clId="{705B031D-2862-A447-AD19-22EF13F8FEAF}" dt="2024-06-02T04:54:58.072" v="1030" actId="20577"/>
          <ac:spMkLst>
            <pc:docMk/>
            <pc:sldMk cId="841663369" sldId="275"/>
            <ac:spMk id="2" creationId="{DABF76FB-0A12-9DBC-0252-B4E299919643}"/>
          </ac:spMkLst>
        </pc:spChg>
        <pc:spChg chg="mod">
          <ac:chgData name="Castaneda, Jaime" userId="06392d54-1391-429f-91f8-1cf8c88e36f0" providerId="ADAL" clId="{705B031D-2862-A447-AD19-22EF13F8FEAF}" dt="2024-06-02T04:55:06.247" v="1047" actId="14100"/>
          <ac:spMkLst>
            <pc:docMk/>
            <pc:sldMk cId="841663369" sldId="275"/>
            <ac:spMk id="3" creationId="{DE1EA112-C1D4-AEC3-4176-63AB2F37886C}"/>
          </ac:spMkLst>
        </pc:spChg>
        <pc:picChg chg="add mod">
          <ac:chgData name="Castaneda, Jaime" userId="06392d54-1391-429f-91f8-1cf8c88e36f0" providerId="ADAL" clId="{705B031D-2862-A447-AD19-22EF13F8FEAF}" dt="2024-06-02T04:55:40.133" v="1051" actId="1076"/>
          <ac:picMkLst>
            <pc:docMk/>
            <pc:sldMk cId="841663369" sldId="275"/>
            <ac:picMk id="5" creationId="{C69FDFDC-D212-C873-1F57-D12D593AAF4C}"/>
          </ac:picMkLst>
        </pc:picChg>
      </pc:sldChg>
      <pc:sldChg chg="addSp modSp new del mod">
        <pc:chgData name="Castaneda, Jaime" userId="06392d54-1391-429f-91f8-1cf8c88e36f0" providerId="ADAL" clId="{705B031D-2862-A447-AD19-22EF13F8FEAF}" dt="2024-06-04T06:02:53.747" v="4536" actId="2696"/>
        <pc:sldMkLst>
          <pc:docMk/>
          <pc:sldMk cId="1432159856" sldId="276"/>
        </pc:sldMkLst>
        <pc:spChg chg="mod">
          <ac:chgData name="Castaneda, Jaime" userId="06392d54-1391-429f-91f8-1cf8c88e36f0" providerId="ADAL" clId="{705B031D-2862-A447-AD19-22EF13F8FEAF}" dt="2024-06-02T04:56:12.199" v="1070" actId="1076"/>
          <ac:spMkLst>
            <pc:docMk/>
            <pc:sldMk cId="1432159856" sldId="276"/>
            <ac:spMk id="2" creationId="{50C99AEF-5710-A156-5575-2FA930CDA582}"/>
          </ac:spMkLst>
        </pc:spChg>
        <pc:spChg chg="mod">
          <ac:chgData name="Castaneda, Jaime" userId="06392d54-1391-429f-91f8-1cf8c88e36f0" providerId="ADAL" clId="{705B031D-2862-A447-AD19-22EF13F8FEAF}" dt="2024-06-02T04:56:21.881" v="1080" actId="1076"/>
          <ac:spMkLst>
            <pc:docMk/>
            <pc:sldMk cId="1432159856" sldId="276"/>
            <ac:spMk id="3" creationId="{80CF923B-65C9-B595-7B01-4DFA7E6D3328}"/>
          </ac:spMkLst>
        </pc:spChg>
        <pc:picChg chg="add mod">
          <ac:chgData name="Castaneda, Jaime" userId="06392d54-1391-429f-91f8-1cf8c88e36f0" providerId="ADAL" clId="{705B031D-2862-A447-AD19-22EF13F8FEAF}" dt="2024-06-02T04:56:29.197" v="1082" actId="14100"/>
          <ac:picMkLst>
            <pc:docMk/>
            <pc:sldMk cId="1432159856" sldId="276"/>
            <ac:picMk id="4" creationId="{D4EDAF9C-016A-C4EB-4E2A-4CAC42644CFF}"/>
          </ac:picMkLst>
        </pc:picChg>
      </pc:sldChg>
      <pc:sldChg chg="modSp new mod">
        <pc:chgData name="Castaneda, Jaime" userId="06392d54-1391-429f-91f8-1cf8c88e36f0" providerId="ADAL" clId="{705B031D-2862-A447-AD19-22EF13F8FEAF}" dt="2024-06-04T06:00:52.040" v="4511" actId="20577"/>
        <pc:sldMkLst>
          <pc:docMk/>
          <pc:sldMk cId="1720121438" sldId="277"/>
        </pc:sldMkLst>
        <pc:spChg chg="mod">
          <ac:chgData name="Castaneda, Jaime" userId="06392d54-1391-429f-91f8-1cf8c88e36f0" providerId="ADAL" clId="{705B031D-2862-A447-AD19-22EF13F8FEAF}" dt="2024-06-02T05:04:54.854" v="1097" actId="20577"/>
          <ac:spMkLst>
            <pc:docMk/>
            <pc:sldMk cId="1720121438" sldId="277"/>
            <ac:spMk id="2" creationId="{59793F75-3859-F32D-F800-C44E80EEE48F}"/>
          </ac:spMkLst>
        </pc:spChg>
        <pc:spChg chg="mod">
          <ac:chgData name="Castaneda, Jaime" userId="06392d54-1391-429f-91f8-1cf8c88e36f0" providerId="ADAL" clId="{705B031D-2862-A447-AD19-22EF13F8FEAF}" dt="2024-06-04T06:00:52.040" v="4511" actId="20577"/>
          <ac:spMkLst>
            <pc:docMk/>
            <pc:sldMk cId="1720121438" sldId="277"/>
            <ac:spMk id="3" creationId="{FF3E8A17-081F-6ABE-1FAA-67C2962A0D4F}"/>
          </ac:spMkLst>
        </pc:spChg>
      </pc:sldChg>
      <pc:sldChg chg="addSp delSp modSp new mod setBg">
        <pc:chgData name="Castaneda, Jaime" userId="06392d54-1391-429f-91f8-1cf8c88e36f0" providerId="ADAL" clId="{705B031D-2862-A447-AD19-22EF13F8FEAF}" dt="2024-06-04T21:55:33.047" v="8490" actId="26606"/>
        <pc:sldMkLst>
          <pc:docMk/>
          <pc:sldMk cId="180952028" sldId="278"/>
        </pc:sldMkLst>
        <pc:spChg chg="mod">
          <ac:chgData name="Castaneda, Jaime" userId="06392d54-1391-429f-91f8-1cf8c88e36f0" providerId="ADAL" clId="{705B031D-2862-A447-AD19-22EF13F8FEAF}" dt="2024-06-04T21:55:33.047" v="8490" actId="26606"/>
          <ac:spMkLst>
            <pc:docMk/>
            <pc:sldMk cId="180952028" sldId="278"/>
            <ac:spMk id="2" creationId="{192DDA5C-FF05-93A6-307A-AC5915340638}"/>
          </ac:spMkLst>
        </pc:spChg>
        <pc:spChg chg="mod">
          <ac:chgData name="Castaneda, Jaime" userId="06392d54-1391-429f-91f8-1cf8c88e36f0" providerId="ADAL" clId="{705B031D-2862-A447-AD19-22EF13F8FEAF}" dt="2024-06-04T21:55:33.047" v="8490" actId="26606"/>
          <ac:spMkLst>
            <pc:docMk/>
            <pc:sldMk cId="180952028" sldId="278"/>
            <ac:spMk id="3" creationId="{79E26F41-2059-E509-8368-441226A64544}"/>
          </ac:spMkLst>
        </pc:spChg>
        <pc:spChg chg="add">
          <ac:chgData name="Castaneda, Jaime" userId="06392d54-1391-429f-91f8-1cf8c88e36f0" providerId="ADAL" clId="{705B031D-2862-A447-AD19-22EF13F8FEAF}" dt="2024-06-04T21:55:33.047" v="8490" actId="26606"/>
          <ac:spMkLst>
            <pc:docMk/>
            <pc:sldMk cId="180952028" sldId="278"/>
            <ac:spMk id="10" creationId="{90D01200-0224-43C5-AB38-FB4D16B73FB7}"/>
          </ac:spMkLst>
        </pc:spChg>
        <pc:spChg chg="add">
          <ac:chgData name="Castaneda, Jaime" userId="06392d54-1391-429f-91f8-1cf8c88e36f0" providerId="ADAL" clId="{705B031D-2862-A447-AD19-22EF13F8FEAF}" dt="2024-06-04T21:55:33.047" v="8490" actId="26606"/>
          <ac:spMkLst>
            <pc:docMk/>
            <pc:sldMk cId="180952028" sldId="278"/>
            <ac:spMk id="12" creationId="{728A44A4-A002-4A88-9FC9-1D0566C97A47}"/>
          </ac:spMkLst>
        </pc:spChg>
        <pc:spChg chg="add">
          <ac:chgData name="Castaneda, Jaime" userId="06392d54-1391-429f-91f8-1cf8c88e36f0" providerId="ADAL" clId="{705B031D-2862-A447-AD19-22EF13F8FEAF}" dt="2024-06-04T21:55:33.047" v="8490" actId="26606"/>
          <ac:spMkLst>
            <pc:docMk/>
            <pc:sldMk cId="180952028" sldId="278"/>
            <ac:spMk id="14" creationId="{3E7D5C7B-DD16-401B-85CE-4AAA2A4F5136}"/>
          </ac:spMkLst>
        </pc:spChg>
        <pc:picChg chg="add mod">
          <ac:chgData name="Castaneda, Jaime" userId="06392d54-1391-429f-91f8-1cf8c88e36f0" providerId="ADAL" clId="{705B031D-2862-A447-AD19-22EF13F8FEAF}" dt="2024-06-04T21:55:33.047" v="8490" actId="26606"/>
          <ac:picMkLst>
            <pc:docMk/>
            <pc:sldMk cId="180952028" sldId="278"/>
            <ac:picMk id="5" creationId="{8EA50FFB-0AFC-2659-A036-BBD1FD7D9271}"/>
          </ac:picMkLst>
        </pc:picChg>
        <pc:picChg chg="add del mod">
          <ac:chgData name="Castaneda, Jaime" userId="06392d54-1391-429f-91f8-1cf8c88e36f0" providerId="ADAL" clId="{705B031D-2862-A447-AD19-22EF13F8FEAF}" dt="2024-06-04T20:52:43.797" v="6829" actId="478"/>
          <ac:picMkLst>
            <pc:docMk/>
            <pc:sldMk cId="180952028" sldId="278"/>
            <ac:picMk id="6" creationId="{5634D152-A35C-4D35-D250-BC499F4F9022}"/>
          </ac:picMkLst>
        </pc:picChg>
      </pc:sldChg>
      <pc:sldChg chg="addSp delSp modSp new mod setBg">
        <pc:chgData name="Castaneda, Jaime" userId="06392d54-1391-429f-91f8-1cf8c88e36f0" providerId="ADAL" clId="{705B031D-2862-A447-AD19-22EF13F8FEAF}" dt="2024-06-04T22:03:10.954" v="8529" actId="1076"/>
        <pc:sldMkLst>
          <pc:docMk/>
          <pc:sldMk cId="2729093890" sldId="279"/>
        </pc:sldMkLst>
        <pc:spChg chg="mod">
          <ac:chgData name="Castaneda, Jaime" userId="06392d54-1391-429f-91f8-1cf8c88e36f0" providerId="ADAL" clId="{705B031D-2862-A447-AD19-22EF13F8FEAF}" dt="2024-06-04T21:55:00.086" v="8486" actId="26606"/>
          <ac:spMkLst>
            <pc:docMk/>
            <pc:sldMk cId="2729093890" sldId="279"/>
            <ac:spMk id="2" creationId="{BD03831C-949B-8241-96EA-D8CC1AA8C6AC}"/>
          </ac:spMkLst>
        </pc:spChg>
        <pc:spChg chg="mod">
          <ac:chgData name="Castaneda, Jaime" userId="06392d54-1391-429f-91f8-1cf8c88e36f0" providerId="ADAL" clId="{705B031D-2862-A447-AD19-22EF13F8FEAF}" dt="2024-06-04T21:55:00.086" v="8486" actId="26606"/>
          <ac:spMkLst>
            <pc:docMk/>
            <pc:sldMk cId="2729093890" sldId="279"/>
            <ac:spMk id="3" creationId="{17FACFE0-784D-E9A8-0F2E-F0D98876477A}"/>
          </ac:spMkLst>
        </pc:spChg>
        <pc:spChg chg="add">
          <ac:chgData name="Castaneda, Jaime" userId="06392d54-1391-429f-91f8-1cf8c88e36f0" providerId="ADAL" clId="{705B031D-2862-A447-AD19-22EF13F8FEAF}" dt="2024-06-04T21:55:00.086" v="8486" actId="26606"/>
          <ac:spMkLst>
            <pc:docMk/>
            <pc:sldMk cId="2729093890" sldId="279"/>
            <ac:spMk id="16" creationId="{FB33DC6A-1F1C-4A06-834E-CFF88F1C0BB9}"/>
          </ac:spMkLst>
        </pc:spChg>
        <pc:spChg chg="add">
          <ac:chgData name="Castaneda, Jaime" userId="06392d54-1391-429f-91f8-1cf8c88e36f0" providerId="ADAL" clId="{705B031D-2862-A447-AD19-22EF13F8FEAF}" dt="2024-06-04T21:55:00.086" v="8486" actId="26606"/>
          <ac:spMkLst>
            <pc:docMk/>
            <pc:sldMk cId="2729093890" sldId="279"/>
            <ac:spMk id="18" creationId="{0FE1D5CF-87B8-4A8A-AD3C-01D06A60769B}"/>
          </ac:spMkLst>
        </pc:spChg>
        <pc:spChg chg="add">
          <ac:chgData name="Castaneda, Jaime" userId="06392d54-1391-429f-91f8-1cf8c88e36f0" providerId="ADAL" clId="{705B031D-2862-A447-AD19-22EF13F8FEAF}" dt="2024-06-04T21:55:00.086" v="8486" actId="26606"/>
          <ac:spMkLst>
            <pc:docMk/>
            <pc:sldMk cId="2729093890" sldId="279"/>
            <ac:spMk id="20" creationId="{60926200-45C2-41E9-839F-31CD5FE4CD59}"/>
          </ac:spMkLst>
        </pc:spChg>
        <pc:spChg chg="add">
          <ac:chgData name="Castaneda, Jaime" userId="06392d54-1391-429f-91f8-1cf8c88e36f0" providerId="ADAL" clId="{705B031D-2862-A447-AD19-22EF13F8FEAF}" dt="2024-06-04T21:55:00.086" v="8486" actId="26606"/>
          <ac:spMkLst>
            <pc:docMk/>
            <pc:sldMk cId="2729093890" sldId="279"/>
            <ac:spMk id="22" creationId="{AF2F604E-43BE-4DC3-B983-E071523364F8}"/>
          </ac:spMkLst>
        </pc:spChg>
        <pc:spChg chg="add">
          <ac:chgData name="Castaneda, Jaime" userId="06392d54-1391-429f-91f8-1cf8c88e36f0" providerId="ADAL" clId="{705B031D-2862-A447-AD19-22EF13F8FEAF}" dt="2024-06-04T21:55:00.086" v="8486" actId="26606"/>
          <ac:spMkLst>
            <pc:docMk/>
            <pc:sldMk cId="2729093890" sldId="279"/>
            <ac:spMk id="24" creationId="{08C9B587-E65E-4B52-B37C-ABEBB6E87928}"/>
          </ac:spMkLst>
        </pc:spChg>
        <pc:picChg chg="add del mod">
          <ac:chgData name="Castaneda, Jaime" userId="06392d54-1391-429f-91f8-1cf8c88e36f0" providerId="ADAL" clId="{705B031D-2862-A447-AD19-22EF13F8FEAF}" dt="2024-06-03T02:12:40.040" v="1364" actId="478"/>
          <ac:picMkLst>
            <pc:docMk/>
            <pc:sldMk cId="2729093890" sldId="279"/>
            <ac:picMk id="5" creationId="{86C1D4A2-6D3D-0E67-EEA9-11DE6831FD18}"/>
          </ac:picMkLst>
        </pc:picChg>
        <pc:picChg chg="add del mod">
          <ac:chgData name="Castaneda, Jaime" userId="06392d54-1391-429f-91f8-1cf8c88e36f0" providerId="ADAL" clId="{705B031D-2862-A447-AD19-22EF13F8FEAF}" dt="2024-06-03T02:12:41.497" v="1365" actId="478"/>
          <ac:picMkLst>
            <pc:docMk/>
            <pc:sldMk cId="2729093890" sldId="279"/>
            <ac:picMk id="7" creationId="{5566A4F3-58F2-C1A8-856F-03F4015896FF}"/>
          </ac:picMkLst>
        </pc:picChg>
        <pc:picChg chg="add mod">
          <ac:chgData name="Castaneda, Jaime" userId="06392d54-1391-429f-91f8-1cf8c88e36f0" providerId="ADAL" clId="{705B031D-2862-A447-AD19-22EF13F8FEAF}" dt="2024-06-04T21:55:02.832" v="8487" actId="1076"/>
          <ac:picMkLst>
            <pc:docMk/>
            <pc:sldMk cId="2729093890" sldId="279"/>
            <ac:picMk id="9" creationId="{BB5AB960-2DA1-02FA-D77E-93E4CA84D9E2}"/>
          </ac:picMkLst>
        </pc:picChg>
        <pc:picChg chg="add mod">
          <ac:chgData name="Castaneda, Jaime" userId="06392d54-1391-429f-91f8-1cf8c88e36f0" providerId="ADAL" clId="{705B031D-2862-A447-AD19-22EF13F8FEAF}" dt="2024-06-04T22:03:10.954" v="8529" actId="1076"/>
          <ac:picMkLst>
            <pc:docMk/>
            <pc:sldMk cId="2729093890" sldId="279"/>
            <ac:picMk id="11" creationId="{096A7335-75EC-5488-14DA-4ABBFA38C4F0}"/>
          </ac:picMkLst>
        </pc:picChg>
      </pc:sldChg>
      <pc:sldChg chg="addSp delSp modSp new mod setBg">
        <pc:chgData name="Castaneda, Jaime" userId="06392d54-1391-429f-91f8-1cf8c88e36f0" providerId="ADAL" clId="{705B031D-2862-A447-AD19-22EF13F8FEAF}" dt="2024-06-11T18:18:59.087" v="8856" actId="1076"/>
        <pc:sldMkLst>
          <pc:docMk/>
          <pc:sldMk cId="2528988391" sldId="280"/>
        </pc:sldMkLst>
        <pc:spChg chg="del mod">
          <ac:chgData name="Castaneda, Jaime" userId="06392d54-1391-429f-91f8-1cf8c88e36f0" providerId="ADAL" clId="{705B031D-2862-A447-AD19-22EF13F8FEAF}" dt="2024-06-07T02:26:50.105" v="8776" actId="478"/>
          <ac:spMkLst>
            <pc:docMk/>
            <pc:sldMk cId="2528988391" sldId="280"/>
            <ac:spMk id="2" creationId="{40B31004-77BA-D2AE-DBA8-67A622902604}"/>
          </ac:spMkLst>
        </pc:spChg>
        <pc:spChg chg="del mod">
          <ac:chgData name="Castaneda, Jaime" userId="06392d54-1391-429f-91f8-1cf8c88e36f0" providerId="ADAL" clId="{705B031D-2862-A447-AD19-22EF13F8FEAF}" dt="2024-06-07T02:26:58.321" v="8779" actId="478"/>
          <ac:spMkLst>
            <pc:docMk/>
            <pc:sldMk cId="2528988391" sldId="280"/>
            <ac:spMk id="3" creationId="{A38EEC61-4F30-599E-4ADF-7445FF577A6D}"/>
          </ac:spMkLst>
        </pc:spChg>
        <pc:spChg chg="add">
          <ac:chgData name="Castaneda, Jaime" userId="06392d54-1391-429f-91f8-1cf8c88e36f0" providerId="ADAL" clId="{705B031D-2862-A447-AD19-22EF13F8FEAF}" dt="2024-06-04T21:53:32.688" v="8476" actId="26606"/>
          <ac:spMkLst>
            <pc:docMk/>
            <pc:sldMk cId="2528988391" sldId="280"/>
            <ac:spMk id="12" creationId="{FB33DC6A-1F1C-4A06-834E-CFF88F1C0BB9}"/>
          </ac:spMkLst>
        </pc:spChg>
        <pc:spChg chg="add">
          <ac:chgData name="Castaneda, Jaime" userId="06392d54-1391-429f-91f8-1cf8c88e36f0" providerId="ADAL" clId="{705B031D-2862-A447-AD19-22EF13F8FEAF}" dt="2024-06-04T21:53:32.688" v="8476" actId="26606"/>
          <ac:spMkLst>
            <pc:docMk/>
            <pc:sldMk cId="2528988391" sldId="280"/>
            <ac:spMk id="14" creationId="{0FE1D5CF-87B8-4A8A-AD3C-01D06A60769B}"/>
          </ac:spMkLst>
        </pc:spChg>
        <pc:spChg chg="add">
          <ac:chgData name="Castaneda, Jaime" userId="06392d54-1391-429f-91f8-1cf8c88e36f0" providerId="ADAL" clId="{705B031D-2862-A447-AD19-22EF13F8FEAF}" dt="2024-06-04T21:53:32.688" v="8476" actId="26606"/>
          <ac:spMkLst>
            <pc:docMk/>
            <pc:sldMk cId="2528988391" sldId="280"/>
            <ac:spMk id="16" creationId="{60926200-45C2-41E9-839F-31CD5FE4CD59}"/>
          </ac:spMkLst>
        </pc:spChg>
        <pc:spChg chg="add">
          <ac:chgData name="Castaneda, Jaime" userId="06392d54-1391-429f-91f8-1cf8c88e36f0" providerId="ADAL" clId="{705B031D-2862-A447-AD19-22EF13F8FEAF}" dt="2024-06-04T21:53:32.688" v="8476" actId="26606"/>
          <ac:spMkLst>
            <pc:docMk/>
            <pc:sldMk cId="2528988391" sldId="280"/>
            <ac:spMk id="18" creationId="{AF2F604E-43BE-4DC3-B983-E071523364F8}"/>
          </ac:spMkLst>
        </pc:spChg>
        <pc:spChg chg="add">
          <ac:chgData name="Castaneda, Jaime" userId="06392d54-1391-429f-91f8-1cf8c88e36f0" providerId="ADAL" clId="{705B031D-2862-A447-AD19-22EF13F8FEAF}" dt="2024-06-04T21:53:32.688" v="8476" actId="26606"/>
          <ac:spMkLst>
            <pc:docMk/>
            <pc:sldMk cId="2528988391" sldId="280"/>
            <ac:spMk id="20" creationId="{08C9B587-E65E-4B52-B37C-ABEBB6E87928}"/>
          </ac:spMkLst>
        </pc:spChg>
        <pc:spChg chg="add del">
          <ac:chgData name="Castaneda, Jaime" userId="06392d54-1391-429f-91f8-1cf8c88e36f0" providerId="ADAL" clId="{705B031D-2862-A447-AD19-22EF13F8FEAF}" dt="2024-06-07T02:08:58.616" v="8751" actId="478"/>
          <ac:spMkLst>
            <pc:docMk/>
            <pc:sldMk cId="2528988391" sldId="280"/>
            <ac:spMk id="21" creationId="{2DD56CB7-665D-98CE-B57F-B14F260E809F}"/>
          </ac:spMkLst>
        </pc:spChg>
        <pc:spChg chg="add del mod">
          <ac:chgData name="Castaneda, Jaime" userId="06392d54-1391-429f-91f8-1cf8c88e36f0" providerId="ADAL" clId="{705B031D-2862-A447-AD19-22EF13F8FEAF}" dt="2024-06-07T02:10:05.728" v="8760" actId="478"/>
          <ac:spMkLst>
            <pc:docMk/>
            <pc:sldMk cId="2528988391" sldId="280"/>
            <ac:spMk id="22" creationId="{8B57EC3F-4797-B8AD-CAFA-A41F0945E034}"/>
          </ac:spMkLst>
        </pc:spChg>
        <pc:spChg chg="add del mod">
          <ac:chgData name="Castaneda, Jaime" userId="06392d54-1391-429f-91f8-1cf8c88e36f0" providerId="ADAL" clId="{705B031D-2862-A447-AD19-22EF13F8FEAF}" dt="2024-06-07T02:26:52.920" v="8777" actId="478"/>
          <ac:spMkLst>
            <pc:docMk/>
            <pc:sldMk cId="2528988391" sldId="280"/>
            <ac:spMk id="35" creationId="{0E70BCDF-E6AA-592C-4D11-3E4B25C424DE}"/>
          </ac:spMkLst>
        </pc:spChg>
        <pc:spChg chg="add del mod">
          <ac:chgData name="Castaneda, Jaime" userId="06392d54-1391-429f-91f8-1cf8c88e36f0" providerId="ADAL" clId="{705B031D-2862-A447-AD19-22EF13F8FEAF}" dt="2024-06-07T02:26:59.847" v="8780" actId="478"/>
          <ac:spMkLst>
            <pc:docMk/>
            <pc:sldMk cId="2528988391" sldId="280"/>
            <ac:spMk id="37" creationId="{17537BC8-EF6F-C691-6E57-3B009F10FF84}"/>
          </ac:spMkLst>
        </pc:spChg>
        <pc:spChg chg="add del mod">
          <ac:chgData name="Castaneda, Jaime" userId="06392d54-1391-429f-91f8-1cf8c88e36f0" providerId="ADAL" clId="{705B031D-2862-A447-AD19-22EF13F8FEAF}" dt="2024-06-07T02:33:53.890" v="8795" actId="478"/>
          <ac:spMkLst>
            <pc:docMk/>
            <pc:sldMk cId="2528988391" sldId="280"/>
            <ac:spMk id="43" creationId="{A9145CC2-9AB7-D0EE-A77E-CD0DE3C9BC77}"/>
          </ac:spMkLst>
        </pc:spChg>
        <pc:picChg chg="add del mod">
          <ac:chgData name="Castaneda, Jaime" userId="06392d54-1391-429f-91f8-1cf8c88e36f0" providerId="ADAL" clId="{705B031D-2862-A447-AD19-22EF13F8FEAF}" dt="2024-06-07T02:26:33.353" v="8773" actId="478"/>
          <ac:picMkLst>
            <pc:docMk/>
            <pc:sldMk cId="2528988391" sldId="280"/>
            <ac:picMk id="5" creationId="{D76B0CE7-BD35-5FF6-7FC9-A459DBDA4C01}"/>
          </ac:picMkLst>
        </pc:picChg>
        <pc:picChg chg="add del mod">
          <ac:chgData name="Castaneda, Jaime" userId="06392d54-1391-429f-91f8-1cf8c88e36f0" providerId="ADAL" clId="{705B031D-2862-A447-AD19-22EF13F8FEAF}" dt="2024-06-07T02:33:48.203" v="8792" actId="478"/>
          <ac:picMkLst>
            <pc:docMk/>
            <pc:sldMk cId="2528988391" sldId="280"/>
            <ac:picMk id="7" creationId="{9D5571E4-357E-8402-BB61-23D21D65A897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45" creationId="{AF609631-D480-E6EC-107E-025FE9D2DDD3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47" creationId="{C59C55F3-B883-5239-B08C-19B28FF009AC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49" creationId="{83A1ACF7-F99E-71DC-2BA8-008645715FBD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51" creationId="{2E8B827F-B82C-C819-B8EE-4D7FF26F3977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53" creationId="{298A5C6F-E975-8E9F-6409-8EE39E0AFDCC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55" creationId="{99E65927-1BA1-1DD9-19B9-1C713FEDE7B7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57" creationId="{80E384C3-8E2A-E1CE-6E8E-D9A8AD743446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59" creationId="{43D4F0E6-DCBF-896D-D999-DE637485739F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61" creationId="{F2C930A8-D8DA-CB97-0C6F-B82488B6A90C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63" creationId="{4BAFE4D8-F788-E254-B822-36496405AB3C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65" creationId="{BD0569B5-BD5F-0DEF-B824-9C8B6F516396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67" creationId="{0FA877DC-A13C-E888-278E-C694B9006D60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69" creationId="{42B1A740-42C7-5D06-BC24-C306FDEC2451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71" creationId="{9744CBD0-70E9-97FC-CFCB-42B3BC3F8E52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73" creationId="{2052E68E-7806-8E0E-9E38-FECA5648B6A1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75" creationId="{33ECD69F-227C-FD75-AB37-37D4C4EA45DD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77" creationId="{F0C0AB66-ED08-3345-A3A9-19632BC49EE8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79" creationId="{4090333D-CB47-068B-D55F-14A73EB52E1A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81" creationId="{C6701B23-8E09-015D-56FA-38EEF0325CCA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83" creationId="{F1FBB433-32D6-59F0-534C-49C60F72F73A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85" creationId="{DDA87632-0E41-DBE0-A757-24D686B28624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87" creationId="{623D134B-6EE0-F19A-CCD4-7F173D0F7844}"/>
          </ac:picMkLst>
        </pc:picChg>
        <pc:picChg chg="add mod">
          <ac:chgData name="Castaneda, Jaime" userId="06392d54-1391-429f-91f8-1cf8c88e36f0" providerId="ADAL" clId="{705B031D-2862-A447-AD19-22EF13F8FEAF}" dt="2024-06-11T18:18:59.087" v="8856" actId="1076"/>
          <ac:picMkLst>
            <pc:docMk/>
            <pc:sldMk cId="2528988391" sldId="280"/>
            <ac:picMk id="89" creationId="{5E99E664-B222-1FDF-1C5D-31BDEAB6E3AD}"/>
          </ac:picMkLst>
        </pc:picChg>
        <pc:inkChg chg="add del">
          <ac:chgData name="Castaneda, Jaime" userId="06392d54-1391-429f-91f8-1cf8c88e36f0" providerId="ADAL" clId="{705B031D-2862-A447-AD19-22EF13F8FEAF}" dt="2024-06-07T02:26:42.180" v="8775" actId="478"/>
          <ac:inkMkLst>
            <pc:docMk/>
            <pc:sldMk cId="2528988391" sldId="280"/>
            <ac:inkMk id="4" creationId="{BBA68358-1FB6-6678-3262-1AED974D7E61}"/>
          </ac:inkMkLst>
        </pc:inkChg>
        <pc:inkChg chg="add del">
          <ac:chgData name="Castaneda, Jaime" userId="06392d54-1391-429f-91f8-1cf8c88e36f0" providerId="ADAL" clId="{705B031D-2862-A447-AD19-22EF13F8FEAF}" dt="2024-06-07T02:26:42.180" v="8775" actId="478"/>
          <ac:inkMkLst>
            <pc:docMk/>
            <pc:sldMk cId="2528988391" sldId="280"/>
            <ac:inkMk id="6" creationId="{7C387A04-BF48-08E1-50E1-CC14C3F16B07}"/>
          </ac:inkMkLst>
        </pc:inkChg>
        <pc:inkChg chg="add del">
          <ac:chgData name="Castaneda, Jaime" userId="06392d54-1391-429f-91f8-1cf8c88e36f0" providerId="ADAL" clId="{705B031D-2862-A447-AD19-22EF13F8FEAF}" dt="2024-06-07T02:26:42.180" v="8775" actId="478"/>
          <ac:inkMkLst>
            <pc:docMk/>
            <pc:sldMk cId="2528988391" sldId="280"/>
            <ac:inkMk id="8" creationId="{D18BE682-BE8E-5A8B-9DFA-6ABB2E4345DB}"/>
          </ac:inkMkLst>
        </pc:inkChg>
        <pc:inkChg chg="add del">
          <ac:chgData name="Castaneda, Jaime" userId="06392d54-1391-429f-91f8-1cf8c88e36f0" providerId="ADAL" clId="{705B031D-2862-A447-AD19-22EF13F8FEAF}" dt="2024-06-07T02:26:55.816" v="8778" actId="478"/>
          <ac:inkMkLst>
            <pc:docMk/>
            <pc:sldMk cId="2528988391" sldId="280"/>
            <ac:inkMk id="9" creationId="{3F923BF8-BF1C-ADD3-CACE-CA91AB262175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10" creationId="{D0338D04-6639-E59F-CAA2-CBC095DE971B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11" creationId="{912BC946-B9D7-D9B4-B6F2-083C6E4AF0BB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13" creationId="{1C4E2F99-44A1-93B5-62F7-42D8488632D8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15" creationId="{B6D36D37-8C16-B87D-0F62-89815A880E23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17" creationId="{4637E59D-3684-2D0D-2A3D-3C9D300825CD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19" creationId="{04BC33AF-D436-87E6-EEA0-6DD5D42401C8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23" creationId="{6A7471BC-F071-C650-5678-7BFD9F94E4F6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24" creationId="{DC636DCD-24F1-DBA5-57C1-DFC16E2C5512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25" creationId="{0FFADD57-BBD3-5664-FD86-E3ACFF26DB0A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26" creationId="{766BDC32-B566-D4E5-8B5D-A78270E9A845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27" creationId="{B43ED400-1277-0564-4410-D127FCFB7535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28" creationId="{5EF5FE1C-3A27-E268-E680-23A971C52799}"/>
          </ac:inkMkLst>
        </pc:inkChg>
        <pc:inkChg chg="add del">
          <ac:chgData name="Castaneda, Jaime" userId="06392d54-1391-429f-91f8-1cf8c88e36f0" providerId="ADAL" clId="{705B031D-2862-A447-AD19-22EF13F8FEAF}" dt="2024-06-07T02:33:50.884" v="8793" actId="478"/>
          <ac:inkMkLst>
            <pc:docMk/>
            <pc:sldMk cId="2528988391" sldId="280"/>
            <ac:inkMk id="29" creationId="{2A3A62A3-132C-D16B-66EC-58F93A8713D6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30" creationId="{8FD80155-FC21-CD5A-1538-31BD437599BA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31" creationId="{D1CE5B8A-A8AD-5993-6885-5688962206B2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32" creationId="{E6F8C307-98B3-2AE2-90B8-AC1F8A18339B}"/>
          </ac:inkMkLst>
        </pc:inkChg>
        <pc:inkChg chg="add del">
          <ac:chgData name="Castaneda, Jaime" userId="06392d54-1391-429f-91f8-1cf8c88e36f0" providerId="ADAL" clId="{705B031D-2862-A447-AD19-22EF13F8FEAF}" dt="2024-06-07T02:26:37.384" v="8774" actId="478"/>
          <ac:inkMkLst>
            <pc:docMk/>
            <pc:sldMk cId="2528988391" sldId="280"/>
            <ac:inkMk id="33" creationId="{F35517D7-A03E-5685-FB3A-2E2A3B1211B0}"/>
          </ac:inkMkLst>
        </pc:inkChg>
        <pc:inkChg chg="add del">
          <ac:chgData name="Castaneda, Jaime" userId="06392d54-1391-429f-91f8-1cf8c88e36f0" providerId="ADAL" clId="{705B031D-2862-A447-AD19-22EF13F8FEAF}" dt="2024-06-07T02:33:50.884" v="8793" actId="478"/>
          <ac:inkMkLst>
            <pc:docMk/>
            <pc:sldMk cId="2528988391" sldId="280"/>
            <ac:inkMk id="38" creationId="{0F957352-1A09-5753-8676-8AC4CF119774}"/>
          </ac:inkMkLst>
        </pc:inkChg>
        <pc:inkChg chg="add del">
          <ac:chgData name="Castaneda, Jaime" userId="06392d54-1391-429f-91f8-1cf8c88e36f0" providerId="ADAL" clId="{705B031D-2862-A447-AD19-22EF13F8FEAF}" dt="2024-06-07T02:33:50.884" v="8793" actId="478"/>
          <ac:inkMkLst>
            <pc:docMk/>
            <pc:sldMk cId="2528988391" sldId="280"/>
            <ac:inkMk id="39" creationId="{B74E324F-525F-0A8D-41FF-D0C08DB3B097}"/>
          </ac:inkMkLst>
        </pc:inkChg>
        <pc:inkChg chg="add del">
          <ac:chgData name="Castaneda, Jaime" userId="06392d54-1391-429f-91f8-1cf8c88e36f0" providerId="ADAL" clId="{705B031D-2862-A447-AD19-22EF13F8FEAF}" dt="2024-06-07T02:33:50.884" v="8793" actId="478"/>
          <ac:inkMkLst>
            <pc:docMk/>
            <pc:sldMk cId="2528988391" sldId="280"/>
            <ac:inkMk id="40" creationId="{261B678D-63EA-A725-3BF0-C9046AFA8A21}"/>
          </ac:inkMkLst>
        </pc:inkChg>
        <pc:inkChg chg="add del">
          <ac:chgData name="Castaneda, Jaime" userId="06392d54-1391-429f-91f8-1cf8c88e36f0" providerId="ADAL" clId="{705B031D-2862-A447-AD19-22EF13F8FEAF}" dt="2024-06-07T02:33:50.884" v="8793" actId="478"/>
          <ac:inkMkLst>
            <pc:docMk/>
            <pc:sldMk cId="2528988391" sldId="280"/>
            <ac:inkMk id="41" creationId="{C6018260-2E08-6A3B-203F-0AFA6B340080}"/>
          </ac:inkMkLst>
        </pc:inkChg>
        <pc:inkChg chg="add del">
          <ac:chgData name="Castaneda, Jaime" userId="06392d54-1391-429f-91f8-1cf8c88e36f0" providerId="ADAL" clId="{705B031D-2862-A447-AD19-22EF13F8FEAF}" dt="2024-06-07T02:33:50.884" v="8793" actId="478"/>
          <ac:inkMkLst>
            <pc:docMk/>
            <pc:sldMk cId="2528988391" sldId="280"/>
            <ac:inkMk id="42" creationId="{48CB16E3-2F21-342B-FAB2-570C7E9AB977}"/>
          </ac:inkMkLst>
        </pc:inkChg>
      </pc:sldChg>
      <pc:sldChg chg="addSp modSp new mod setBg">
        <pc:chgData name="Castaneda, Jaime" userId="06392d54-1391-429f-91f8-1cf8c88e36f0" providerId="ADAL" clId="{705B031D-2862-A447-AD19-22EF13F8FEAF}" dt="2024-06-04T21:56:11.880" v="8492" actId="26606"/>
        <pc:sldMkLst>
          <pc:docMk/>
          <pc:sldMk cId="3401183670" sldId="281"/>
        </pc:sldMkLst>
        <pc:spChg chg="mod">
          <ac:chgData name="Castaneda, Jaime" userId="06392d54-1391-429f-91f8-1cf8c88e36f0" providerId="ADAL" clId="{705B031D-2862-A447-AD19-22EF13F8FEAF}" dt="2024-06-04T21:56:11.880" v="8492" actId="26606"/>
          <ac:spMkLst>
            <pc:docMk/>
            <pc:sldMk cId="3401183670" sldId="281"/>
            <ac:spMk id="2" creationId="{85B72EFF-3917-540E-B0E9-CAA71665D77C}"/>
          </ac:spMkLst>
        </pc:spChg>
        <pc:spChg chg="mod">
          <ac:chgData name="Castaneda, Jaime" userId="06392d54-1391-429f-91f8-1cf8c88e36f0" providerId="ADAL" clId="{705B031D-2862-A447-AD19-22EF13F8FEAF}" dt="2024-06-04T21:56:11.880" v="8492" actId="26606"/>
          <ac:spMkLst>
            <pc:docMk/>
            <pc:sldMk cId="3401183670" sldId="281"/>
            <ac:spMk id="3" creationId="{922D75F3-621B-0BC0-4A1C-C4EFB0B13AE6}"/>
          </ac:spMkLst>
        </pc:spChg>
        <pc:spChg chg="add">
          <ac:chgData name="Castaneda, Jaime" userId="06392d54-1391-429f-91f8-1cf8c88e36f0" providerId="ADAL" clId="{705B031D-2862-A447-AD19-22EF13F8FEAF}" dt="2024-06-04T21:56:11.880" v="8492" actId="26606"/>
          <ac:spMkLst>
            <pc:docMk/>
            <pc:sldMk cId="3401183670" sldId="281"/>
            <ac:spMk id="8" creationId="{DAF1966E-FD40-4A4A-B61B-C4DF7FA05F06}"/>
          </ac:spMkLst>
        </pc:spChg>
        <pc:spChg chg="add">
          <ac:chgData name="Castaneda, Jaime" userId="06392d54-1391-429f-91f8-1cf8c88e36f0" providerId="ADAL" clId="{705B031D-2862-A447-AD19-22EF13F8FEAF}" dt="2024-06-04T21:56:11.880" v="8492" actId="26606"/>
          <ac:spMkLst>
            <pc:docMk/>
            <pc:sldMk cId="3401183670" sldId="281"/>
            <ac:spMk id="10" creationId="{047BFA19-D45E-416B-A404-7AF2F3F27017}"/>
          </ac:spMkLst>
        </pc:spChg>
        <pc:spChg chg="add">
          <ac:chgData name="Castaneda, Jaime" userId="06392d54-1391-429f-91f8-1cf8c88e36f0" providerId="ADAL" clId="{705B031D-2862-A447-AD19-22EF13F8FEAF}" dt="2024-06-04T21:56:11.880" v="8492" actId="26606"/>
          <ac:spMkLst>
            <pc:docMk/>
            <pc:sldMk cId="3401183670" sldId="281"/>
            <ac:spMk id="12" creationId="{8E0105E7-23DB-4CF2-8258-FF47C7620F6E}"/>
          </ac:spMkLst>
        </pc:spChg>
        <pc:spChg chg="add">
          <ac:chgData name="Castaneda, Jaime" userId="06392d54-1391-429f-91f8-1cf8c88e36f0" providerId="ADAL" clId="{705B031D-2862-A447-AD19-22EF13F8FEAF}" dt="2024-06-04T21:56:11.880" v="8492" actId="26606"/>
          <ac:spMkLst>
            <pc:docMk/>
            <pc:sldMk cId="3401183670" sldId="281"/>
            <ac:spMk id="14" creationId="{074B4F7D-14B2-478B-8BF5-01E4E0C5D263}"/>
          </ac:spMkLst>
        </pc:spChg>
      </pc:sldChg>
      <pc:sldChg chg="addSp modSp new mod setBg">
        <pc:chgData name="Castaneda, Jaime" userId="06392d54-1391-429f-91f8-1cf8c88e36f0" providerId="ADAL" clId="{705B031D-2862-A447-AD19-22EF13F8FEAF}" dt="2024-06-04T21:56:05.047" v="8491" actId="26606"/>
        <pc:sldMkLst>
          <pc:docMk/>
          <pc:sldMk cId="1828518138" sldId="282"/>
        </pc:sldMkLst>
        <pc:spChg chg="mod">
          <ac:chgData name="Castaneda, Jaime" userId="06392d54-1391-429f-91f8-1cf8c88e36f0" providerId="ADAL" clId="{705B031D-2862-A447-AD19-22EF13F8FEAF}" dt="2024-06-04T21:56:05.047" v="8491" actId="26606"/>
          <ac:spMkLst>
            <pc:docMk/>
            <pc:sldMk cId="1828518138" sldId="282"/>
            <ac:spMk id="2" creationId="{159BD1F4-7AAF-5467-EA4B-6ABFE42BFAB5}"/>
          </ac:spMkLst>
        </pc:spChg>
        <pc:spChg chg="mod">
          <ac:chgData name="Castaneda, Jaime" userId="06392d54-1391-429f-91f8-1cf8c88e36f0" providerId="ADAL" clId="{705B031D-2862-A447-AD19-22EF13F8FEAF}" dt="2024-06-04T21:56:05.047" v="8491" actId="26606"/>
          <ac:spMkLst>
            <pc:docMk/>
            <pc:sldMk cId="1828518138" sldId="282"/>
            <ac:spMk id="3" creationId="{8980295C-92F8-5417-2D49-051B49DEB6CB}"/>
          </ac:spMkLst>
        </pc:spChg>
        <pc:spChg chg="add">
          <ac:chgData name="Castaneda, Jaime" userId="06392d54-1391-429f-91f8-1cf8c88e36f0" providerId="ADAL" clId="{705B031D-2862-A447-AD19-22EF13F8FEAF}" dt="2024-06-04T21:56:05.047" v="8491" actId="26606"/>
          <ac:spMkLst>
            <pc:docMk/>
            <pc:sldMk cId="1828518138" sldId="282"/>
            <ac:spMk id="10" creationId="{90D01200-0224-43C5-AB38-FB4D16B73FB7}"/>
          </ac:spMkLst>
        </pc:spChg>
        <pc:spChg chg="add">
          <ac:chgData name="Castaneda, Jaime" userId="06392d54-1391-429f-91f8-1cf8c88e36f0" providerId="ADAL" clId="{705B031D-2862-A447-AD19-22EF13F8FEAF}" dt="2024-06-04T21:56:05.047" v="8491" actId="26606"/>
          <ac:spMkLst>
            <pc:docMk/>
            <pc:sldMk cId="1828518138" sldId="282"/>
            <ac:spMk id="12" creationId="{728A44A4-A002-4A88-9FC9-1D0566C97A47}"/>
          </ac:spMkLst>
        </pc:spChg>
        <pc:spChg chg="add">
          <ac:chgData name="Castaneda, Jaime" userId="06392d54-1391-429f-91f8-1cf8c88e36f0" providerId="ADAL" clId="{705B031D-2862-A447-AD19-22EF13F8FEAF}" dt="2024-06-04T21:56:05.047" v="8491" actId="26606"/>
          <ac:spMkLst>
            <pc:docMk/>
            <pc:sldMk cId="1828518138" sldId="282"/>
            <ac:spMk id="14" creationId="{3E7D5C7B-DD16-401B-85CE-4AAA2A4F5136}"/>
          </ac:spMkLst>
        </pc:spChg>
        <pc:picChg chg="add mod">
          <ac:chgData name="Castaneda, Jaime" userId="06392d54-1391-429f-91f8-1cf8c88e36f0" providerId="ADAL" clId="{705B031D-2862-A447-AD19-22EF13F8FEAF}" dt="2024-06-04T21:56:05.047" v="8491" actId="26606"/>
          <ac:picMkLst>
            <pc:docMk/>
            <pc:sldMk cId="1828518138" sldId="282"/>
            <ac:picMk id="5" creationId="{C2A93DAF-363A-5B88-4114-EAEAE5171CC8}"/>
          </ac:picMkLst>
        </pc:picChg>
      </pc:sldChg>
      <pc:sldChg chg="modSp new add del mod">
        <pc:chgData name="Castaneda, Jaime" userId="06392d54-1391-429f-91f8-1cf8c88e36f0" providerId="ADAL" clId="{705B031D-2862-A447-AD19-22EF13F8FEAF}" dt="2024-06-04T21:41:19.506" v="8418" actId="2696"/>
        <pc:sldMkLst>
          <pc:docMk/>
          <pc:sldMk cId="3257573691" sldId="283"/>
        </pc:sldMkLst>
        <pc:spChg chg="mod">
          <ac:chgData name="Castaneda, Jaime" userId="06392d54-1391-429f-91f8-1cf8c88e36f0" providerId="ADAL" clId="{705B031D-2862-A447-AD19-22EF13F8FEAF}" dt="2024-06-03T23:22:41.555" v="2452" actId="14100"/>
          <ac:spMkLst>
            <pc:docMk/>
            <pc:sldMk cId="3257573691" sldId="283"/>
            <ac:spMk id="2" creationId="{868F9484-07E4-51C7-8536-661FF06E37E3}"/>
          </ac:spMkLst>
        </pc:spChg>
        <pc:spChg chg="mod">
          <ac:chgData name="Castaneda, Jaime" userId="06392d54-1391-429f-91f8-1cf8c88e36f0" providerId="ADAL" clId="{705B031D-2862-A447-AD19-22EF13F8FEAF}" dt="2024-06-03T23:23:25.625" v="2453" actId="1076"/>
          <ac:spMkLst>
            <pc:docMk/>
            <pc:sldMk cId="3257573691" sldId="283"/>
            <ac:spMk id="3" creationId="{131512C0-928F-3FF8-5F7B-29E06F735FA1}"/>
          </ac:spMkLst>
        </pc:spChg>
      </pc:sldChg>
      <pc:sldChg chg="addSp modSp new mod setBg modNotesTx">
        <pc:chgData name="Castaneda, Jaime" userId="06392d54-1391-429f-91f8-1cf8c88e36f0" providerId="ADAL" clId="{705B031D-2862-A447-AD19-22EF13F8FEAF}" dt="2024-06-04T21:56:27.119" v="8496" actId="26606"/>
        <pc:sldMkLst>
          <pc:docMk/>
          <pc:sldMk cId="3090357045" sldId="284"/>
        </pc:sldMkLst>
        <pc:spChg chg="mod">
          <ac:chgData name="Castaneda, Jaime" userId="06392d54-1391-429f-91f8-1cf8c88e36f0" providerId="ADAL" clId="{705B031D-2862-A447-AD19-22EF13F8FEAF}" dt="2024-06-04T21:56:27.119" v="8496" actId="26606"/>
          <ac:spMkLst>
            <pc:docMk/>
            <pc:sldMk cId="3090357045" sldId="284"/>
            <ac:spMk id="2" creationId="{94DE7E3B-9A10-E371-C285-B1A255E9E34A}"/>
          </ac:spMkLst>
        </pc:spChg>
        <pc:spChg chg="mod">
          <ac:chgData name="Castaneda, Jaime" userId="06392d54-1391-429f-91f8-1cf8c88e36f0" providerId="ADAL" clId="{705B031D-2862-A447-AD19-22EF13F8FEAF}" dt="2024-06-04T21:56:27.119" v="8496" actId="26606"/>
          <ac:spMkLst>
            <pc:docMk/>
            <pc:sldMk cId="3090357045" sldId="284"/>
            <ac:spMk id="3" creationId="{5F68AA68-40B5-7E6F-6C05-21FA79D032AE}"/>
          </ac:spMkLst>
        </pc:spChg>
        <pc:spChg chg="add">
          <ac:chgData name="Castaneda, Jaime" userId="06392d54-1391-429f-91f8-1cf8c88e36f0" providerId="ADAL" clId="{705B031D-2862-A447-AD19-22EF13F8FEAF}" dt="2024-06-04T21:56:27.119" v="8496" actId="26606"/>
          <ac:spMkLst>
            <pc:docMk/>
            <pc:sldMk cId="3090357045" sldId="284"/>
            <ac:spMk id="9" creationId="{E91DC736-0EF8-4F87-9146-EBF1D2EE4D3D}"/>
          </ac:spMkLst>
        </pc:spChg>
        <pc:spChg chg="add">
          <ac:chgData name="Castaneda, Jaime" userId="06392d54-1391-429f-91f8-1cf8c88e36f0" providerId="ADAL" clId="{705B031D-2862-A447-AD19-22EF13F8FEAF}" dt="2024-06-04T21:56:27.119" v="8496" actId="26606"/>
          <ac:spMkLst>
            <pc:docMk/>
            <pc:sldMk cId="3090357045" sldId="284"/>
            <ac:spMk id="11" creationId="{097CD68E-23E3-4007-8847-CD0944C4F7BE}"/>
          </ac:spMkLst>
        </pc:spChg>
        <pc:spChg chg="add">
          <ac:chgData name="Castaneda, Jaime" userId="06392d54-1391-429f-91f8-1cf8c88e36f0" providerId="ADAL" clId="{705B031D-2862-A447-AD19-22EF13F8FEAF}" dt="2024-06-04T21:56:27.119" v="8496" actId="26606"/>
          <ac:spMkLst>
            <pc:docMk/>
            <pc:sldMk cId="3090357045" sldId="284"/>
            <ac:spMk id="13" creationId="{AF2F604E-43BE-4DC3-B983-E071523364F8}"/>
          </ac:spMkLst>
        </pc:spChg>
        <pc:spChg chg="add">
          <ac:chgData name="Castaneda, Jaime" userId="06392d54-1391-429f-91f8-1cf8c88e36f0" providerId="ADAL" clId="{705B031D-2862-A447-AD19-22EF13F8FEAF}" dt="2024-06-04T21:56:27.119" v="8496" actId="26606"/>
          <ac:spMkLst>
            <pc:docMk/>
            <pc:sldMk cId="3090357045" sldId="284"/>
            <ac:spMk id="15" creationId="{08C9B587-E65E-4B52-B37C-ABEBB6E87928}"/>
          </ac:spMkLst>
        </pc:spChg>
        <pc:picChg chg="add">
          <ac:chgData name="Castaneda, Jaime" userId="06392d54-1391-429f-91f8-1cf8c88e36f0" providerId="ADAL" clId="{705B031D-2862-A447-AD19-22EF13F8FEAF}" dt="2024-06-04T21:56:27.119" v="8496" actId="26606"/>
          <ac:picMkLst>
            <pc:docMk/>
            <pc:sldMk cId="3090357045" sldId="284"/>
            <ac:picMk id="5" creationId="{0B59C454-929D-1E29-16D9-FC119F75B031}"/>
          </ac:picMkLst>
        </pc:picChg>
      </pc:sldChg>
      <pc:sldChg chg="addSp delSp modSp new mod setBg">
        <pc:chgData name="Castaneda, Jaime" userId="06392d54-1391-429f-91f8-1cf8c88e36f0" providerId="ADAL" clId="{705B031D-2862-A447-AD19-22EF13F8FEAF}" dt="2024-06-04T21:56:38.119" v="8499" actId="26606"/>
        <pc:sldMkLst>
          <pc:docMk/>
          <pc:sldMk cId="2288190302" sldId="285"/>
        </pc:sldMkLst>
        <pc:spChg chg="mod">
          <ac:chgData name="Castaneda, Jaime" userId="06392d54-1391-429f-91f8-1cf8c88e36f0" providerId="ADAL" clId="{705B031D-2862-A447-AD19-22EF13F8FEAF}" dt="2024-06-04T21:56:38.119" v="8499" actId="26606"/>
          <ac:spMkLst>
            <pc:docMk/>
            <pc:sldMk cId="2288190302" sldId="285"/>
            <ac:spMk id="2" creationId="{C8DBE4A2-E14C-50B9-DEAF-23ADBEEB53D4}"/>
          </ac:spMkLst>
        </pc:spChg>
        <pc:spChg chg="mod">
          <ac:chgData name="Castaneda, Jaime" userId="06392d54-1391-429f-91f8-1cf8c88e36f0" providerId="ADAL" clId="{705B031D-2862-A447-AD19-22EF13F8FEAF}" dt="2024-06-04T21:56:38.119" v="8499" actId="26606"/>
          <ac:spMkLst>
            <pc:docMk/>
            <pc:sldMk cId="2288190302" sldId="285"/>
            <ac:spMk id="3" creationId="{E131B550-E123-DE51-5E5F-08F90899F2C9}"/>
          </ac:spMkLst>
        </pc:spChg>
        <pc:spChg chg="add del">
          <ac:chgData name="Castaneda, Jaime" userId="06392d54-1391-429f-91f8-1cf8c88e36f0" providerId="ADAL" clId="{705B031D-2862-A447-AD19-22EF13F8FEAF}" dt="2024-06-04T21:56:38.110" v="8498" actId="26606"/>
          <ac:spMkLst>
            <pc:docMk/>
            <pc:sldMk cId="2288190302" sldId="285"/>
            <ac:spMk id="8" creationId="{2029D5AD-8348-4446-B191-6A9B6FE03F21}"/>
          </ac:spMkLst>
        </pc:spChg>
        <pc:spChg chg="add del">
          <ac:chgData name="Castaneda, Jaime" userId="06392d54-1391-429f-91f8-1cf8c88e36f0" providerId="ADAL" clId="{705B031D-2862-A447-AD19-22EF13F8FEAF}" dt="2024-06-04T21:56:38.110" v="8498" actId="26606"/>
          <ac:spMkLst>
            <pc:docMk/>
            <pc:sldMk cId="2288190302" sldId="285"/>
            <ac:spMk id="10" creationId="{A3F395A2-2B64-4749-BD93-2F159C7E1FB5}"/>
          </ac:spMkLst>
        </pc:spChg>
        <pc:spChg chg="add del">
          <ac:chgData name="Castaneda, Jaime" userId="06392d54-1391-429f-91f8-1cf8c88e36f0" providerId="ADAL" clId="{705B031D-2862-A447-AD19-22EF13F8FEAF}" dt="2024-06-04T21:56:38.110" v="8498" actId="26606"/>
          <ac:spMkLst>
            <pc:docMk/>
            <pc:sldMk cId="2288190302" sldId="285"/>
            <ac:spMk id="12" creationId="{5CF0135B-EAB8-4CA0-896C-2D897ECD28BC}"/>
          </ac:spMkLst>
        </pc:spChg>
        <pc:spChg chg="add del">
          <ac:chgData name="Castaneda, Jaime" userId="06392d54-1391-429f-91f8-1cf8c88e36f0" providerId="ADAL" clId="{705B031D-2862-A447-AD19-22EF13F8FEAF}" dt="2024-06-04T21:56:38.110" v="8498" actId="26606"/>
          <ac:spMkLst>
            <pc:docMk/>
            <pc:sldMk cId="2288190302" sldId="285"/>
            <ac:spMk id="14" creationId="{92C3387C-D24F-4737-8A37-1DC5CFF09CFA}"/>
          </ac:spMkLst>
        </pc:spChg>
        <pc:spChg chg="add">
          <ac:chgData name="Castaneda, Jaime" userId="06392d54-1391-429f-91f8-1cf8c88e36f0" providerId="ADAL" clId="{705B031D-2862-A447-AD19-22EF13F8FEAF}" dt="2024-06-04T21:56:38.119" v="8499" actId="26606"/>
          <ac:spMkLst>
            <pc:docMk/>
            <pc:sldMk cId="2288190302" sldId="285"/>
            <ac:spMk id="16" creationId="{DAF1966E-FD40-4A4A-B61B-C4DF7FA05F06}"/>
          </ac:spMkLst>
        </pc:spChg>
        <pc:spChg chg="add">
          <ac:chgData name="Castaneda, Jaime" userId="06392d54-1391-429f-91f8-1cf8c88e36f0" providerId="ADAL" clId="{705B031D-2862-A447-AD19-22EF13F8FEAF}" dt="2024-06-04T21:56:38.119" v="8499" actId="26606"/>
          <ac:spMkLst>
            <pc:docMk/>
            <pc:sldMk cId="2288190302" sldId="285"/>
            <ac:spMk id="17" creationId="{047BFA19-D45E-416B-A404-7AF2F3F27017}"/>
          </ac:spMkLst>
        </pc:spChg>
        <pc:spChg chg="add">
          <ac:chgData name="Castaneda, Jaime" userId="06392d54-1391-429f-91f8-1cf8c88e36f0" providerId="ADAL" clId="{705B031D-2862-A447-AD19-22EF13F8FEAF}" dt="2024-06-04T21:56:38.119" v="8499" actId="26606"/>
          <ac:spMkLst>
            <pc:docMk/>
            <pc:sldMk cId="2288190302" sldId="285"/>
            <ac:spMk id="18" creationId="{8E0105E7-23DB-4CF2-8258-FF47C7620F6E}"/>
          </ac:spMkLst>
        </pc:spChg>
        <pc:spChg chg="add">
          <ac:chgData name="Castaneda, Jaime" userId="06392d54-1391-429f-91f8-1cf8c88e36f0" providerId="ADAL" clId="{705B031D-2862-A447-AD19-22EF13F8FEAF}" dt="2024-06-04T21:56:38.119" v="8499" actId="26606"/>
          <ac:spMkLst>
            <pc:docMk/>
            <pc:sldMk cId="2288190302" sldId="285"/>
            <ac:spMk id="19" creationId="{074B4F7D-14B2-478B-8BF5-01E4E0C5D263}"/>
          </ac:spMkLst>
        </pc:spChg>
      </pc:sldChg>
      <pc:sldChg chg="addSp modSp new mod setBg">
        <pc:chgData name="Castaneda, Jaime" userId="06392d54-1391-429f-91f8-1cf8c88e36f0" providerId="ADAL" clId="{705B031D-2862-A447-AD19-22EF13F8FEAF}" dt="2024-06-04T21:56:44.230" v="8500" actId="26606"/>
        <pc:sldMkLst>
          <pc:docMk/>
          <pc:sldMk cId="1775333060" sldId="286"/>
        </pc:sldMkLst>
        <pc:spChg chg="mod">
          <ac:chgData name="Castaneda, Jaime" userId="06392d54-1391-429f-91f8-1cf8c88e36f0" providerId="ADAL" clId="{705B031D-2862-A447-AD19-22EF13F8FEAF}" dt="2024-06-04T21:56:44.230" v="8500" actId="26606"/>
          <ac:spMkLst>
            <pc:docMk/>
            <pc:sldMk cId="1775333060" sldId="286"/>
            <ac:spMk id="2" creationId="{47DCCB30-98C6-DFDD-DBFD-DD71B9092C00}"/>
          </ac:spMkLst>
        </pc:spChg>
        <pc:spChg chg="mod">
          <ac:chgData name="Castaneda, Jaime" userId="06392d54-1391-429f-91f8-1cf8c88e36f0" providerId="ADAL" clId="{705B031D-2862-A447-AD19-22EF13F8FEAF}" dt="2024-06-04T21:56:44.230" v="8500" actId="26606"/>
          <ac:spMkLst>
            <pc:docMk/>
            <pc:sldMk cId="1775333060" sldId="286"/>
            <ac:spMk id="3" creationId="{7A9A7AC6-46CA-BA7A-91DD-0EABC41D4727}"/>
          </ac:spMkLst>
        </pc:spChg>
        <pc:spChg chg="add">
          <ac:chgData name="Castaneda, Jaime" userId="06392d54-1391-429f-91f8-1cf8c88e36f0" providerId="ADAL" clId="{705B031D-2862-A447-AD19-22EF13F8FEAF}" dt="2024-06-04T21:56:44.230" v="8500" actId="26606"/>
          <ac:spMkLst>
            <pc:docMk/>
            <pc:sldMk cId="1775333060" sldId="286"/>
            <ac:spMk id="10" creationId="{90D01200-0224-43C5-AB38-FB4D16B73FB7}"/>
          </ac:spMkLst>
        </pc:spChg>
        <pc:spChg chg="add">
          <ac:chgData name="Castaneda, Jaime" userId="06392d54-1391-429f-91f8-1cf8c88e36f0" providerId="ADAL" clId="{705B031D-2862-A447-AD19-22EF13F8FEAF}" dt="2024-06-04T21:56:44.230" v="8500" actId="26606"/>
          <ac:spMkLst>
            <pc:docMk/>
            <pc:sldMk cId="1775333060" sldId="286"/>
            <ac:spMk id="12" creationId="{728A44A4-A002-4A88-9FC9-1D0566C97A47}"/>
          </ac:spMkLst>
        </pc:spChg>
        <pc:spChg chg="add">
          <ac:chgData name="Castaneda, Jaime" userId="06392d54-1391-429f-91f8-1cf8c88e36f0" providerId="ADAL" clId="{705B031D-2862-A447-AD19-22EF13F8FEAF}" dt="2024-06-04T21:56:44.230" v="8500" actId="26606"/>
          <ac:spMkLst>
            <pc:docMk/>
            <pc:sldMk cId="1775333060" sldId="286"/>
            <ac:spMk id="14" creationId="{3E7D5C7B-DD16-401B-85CE-4AAA2A4F5136}"/>
          </ac:spMkLst>
        </pc:spChg>
        <pc:picChg chg="add mod">
          <ac:chgData name="Castaneda, Jaime" userId="06392d54-1391-429f-91f8-1cf8c88e36f0" providerId="ADAL" clId="{705B031D-2862-A447-AD19-22EF13F8FEAF}" dt="2024-06-04T21:56:44.230" v="8500" actId="26606"/>
          <ac:picMkLst>
            <pc:docMk/>
            <pc:sldMk cId="1775333060" sldId="286"/>
            <ac:picMk id="5" creationId="{FE6E0B69-3A21-A5C3-6711-46998C92DCD1}"/>
          </ac:picMkLst>
        </pc:picChg>
      </pc:sldChg>
      <pc:sldChg chg="addSp modSp new mod setBg">
        <pc:chgData name="Castaneda, Jaime" userId="06392d54-1391-429f-91f8-1cf8c88e36f0" providerId="ADAL" clId="{705B031D-2862-A447-AD19-22EF13F8FEAF}" dt="2024-06-04T21:57:06.279" v="8503" actId="26606"/>
        <pc:sldMkLst>
          <pc:docMk/>
          <pc:sldMk cId="1093835225" sldId="287"/>
        </pc:sldMkLst>
        <pc:spChg chg="mod">
          <ac:chgData name="Castaneda, Jaime" userId="06392d54-1391-429f-91f8-1cf8c88e36f0" providerId="ADAL" clId="{705B031D-2862-A447-AD19-22EF13F8FEAF}" dt="2024-06-04T21:57:06.279" v="8503" actId="26606"/>
          <ac:spMkLst>
            <pc:docMk/>
            <pc:sldMk cId="1093835225" sldId="287"/>
            <ac:spMk id="2" creationId="{CDFA0437-35DB-18D9-321C-0407DFB2D159}"/>
          </ac:spMkLst>
        </pc:spChg>
        <pc:spChg chg="mod">
          <ac:chgData name="Castaneda, Jaime" userId="06392d54-1391-429f-91f8-1cf8c88e36f0" providerId="ADAL" clId="{705B031D-2862-A447-AD19-22EF13F8FEAF}" dt="2024-06-04T21:57:06.279" v="8503" actId="26606"/>
          <ac:spMkLst>
            <pc:docMk/>
            <pc:sldMk cId="1093835225" sldId="287"/>
            <ac:spMk id="3" creationId="{35A8D112-D199-D76C-F8A1-9417282DE7CF}"/>
          </ac:spMkLst>
        </pc:spChg>
        <pc:spChg chg="add">
          <ac:chgData name="Castaneda, Jaime" userId="06392d54-1391-429f-91f8-1cf8c88e36f0" providerId="ADAL" clId="{705B031D-2862-A447-AD19-22EF13F8FEAF}" dt="2024-06-04T21:57:06.279" v="8503" actId="26606"/>
          <ac:spMkLst>
            <pc:docMk/>
            <pc:sldMk cId="1093835225" sldId="287"/>
            <ac:spMk id="10" creationId="{90D01200-0224-43C5-AB38-FB4D16B73FB7}"/>
          </ac:spMkLst>
        </pc:spChg>
        <pc:spChg chg="add">
          <ac:chgData name="Castaneda, Jaime" userId="06392d54-1391-429f-91f8-1cf8c88e36f0" providerId="ADAL" clId="{705B031D-2862-A447-AD19-22EF13F8FEAF}" dt="2024-06-04T21:57:06.279" v="8503" actId="26606"/>
          <ac:spMkLst>
            <pc:docMk/>
            <pc:sldMk cId="1093835225" sldId="287"/>
            <ac:spMk id="12" creationId="{728A44A4-A002-4A88-9FC9-1D0566C97A47}"/>
          </ac:spMkLst>
        </pc:spChg>
        <pc:spChg chg="add">
          <ac:chgData name="Castaneda, Jaime" userId="06392d54-1391-429f-91f8-1cf8c88e36f0" providerId="ADAL" clId="{705B031D-2862-A447-AD19-22EF13F8FEAF}" dt="2024-06-04T21:57:06.279" v="8503" actId="26606"/>
          <ac:spMkLst>
            <pc:docMk/>
            <pc:sldMk cId="1093835225" sldId="287"/>
            <ac:spMk id="14" creationId="{3E7D5C7B-DD16-401B-85CE-4AAA2A4F5136}"/>
          </ac:spMkLst>
        </pc:spChg>
        <pc:picChg chg="add mod">
          <ac:chgData name="Castaneda, Jaime" userId="06392d54-1391-429f-91f8-1cf8c88e36f0" providerId="ADAL" clId="{705B031D-2862-A447-AD19-22EF13F8FEAF}" dt="2024-06-04T21:57:06.279" v="8503" actId="26606"/>
          <ac:picMkLst>
            <pc:docMk/>
            <pc:sldMk cId="1093835225" sldId="287"/>
            <ac:picMk id="5" creationId="{66A3704D-498D-0506-F1C1-BADED667DB84}"/>
          </ac:picMkLst>
        </pc:picChg>
      </pc:sldChg>
      <pc:sldChg chg="addSp modSp new mod setBg">
        <pc:chgData name="Castaneda, Jaime" userId="06392d54-1391-429f-91f8-1cf8c88e36f0" providerId="ADAL" clId="{705B031D-2862-A447-AD19-22EF13F8FEAF}" dt="2024-06-04T21:56:54.641" v="8502" actId="26606"/>
        <pc:sldMkLst>
          <pc:docMk/>
          <pc:sldMk cId="211930126" sldId="288"/>
        </pc:sldMkLst>
        <pc:spChg chg="mod">
          <ac:chgData name="Castaneda, Jaime" userId="06392d54-1391-429f-91f8-1cf8c88e36f0" providerId="ADAL" clId="{705B031D-2862-A447-AD19-22EF13F8FEAF}" dt="2024-06-04T21:56:54.641" v="8502" actId="26606"/>
          <ac:spMkLst>
            <pc:docMk/>
            <pc:sldMk cId="211930126" sldId="288"/>
            <ac:spMk id="2" creationId="{89207D73-E348-9C7E-3AB7-1529878B1F64}"/>
          </ac:spMkLst>
        </pc:spChg>
        <pc:spChg chg="mod">
          <ac:chgData name="Castaneda, Jaime" userId="06392d54-1391-429f-91f8-1cf8c88e36f0" providerId="ADAL" clId="{705B031D-2862-A447-AD19-22EF13F8FEAF}" dt="2024-06-04T21:56:54.641" v="8502" actId="26606"/>
          <ac:spMkLst>
            <pc:docMk/>
            <pc:sldMk cId="211930126" sldId="288"/>
            <ac:spMk id="3" creationId="{C917C65A-798B-A172-806E-57D908A8959B}"/>
          </ac:spMkLst>
        </pc:spChg>
        <pc:spChg chg="add">
          <ac:chgData name="Castaneda, Jaime" userId="06392d54-1391-429f-91f8-1cf8c88e36f0" providerId="ADAL" clId="{705B031D-2862-A447-AD19-22EF13F8FEAF}" dt="2024-06-04T21:56:54.641" v="8502" actId="26606"/>
          <ac:spMkLst>
            <pc:docMk/>
            <pc:sldMk cId="211930126" sldId="288"/>
            <ac:spMk id="10" creationId="{90D01200-0224-43C5-AB38-FB4D16B73FB7}"/>
          </ac:spMkLst>
        </pc:spChg>
        <pc:spChg chg="add">
          <ac:chgData name="Castaneda, Jaime" userId="06392d54-1391-429f-91f8-1cf8c88e36f0" providerId="ADAL" clId="{705B031D-2862-A447-AD19-22EF13F8FEAF}" dt="2024-06-04T21:56:54.641" v="8502" actId="26606"/>
          <ac:spMkLst>
            <pc:docMk/>
            <pc:sldMk cId="211930126" sldId="288"/>
            <ac:spMk id="12" creationId="{728A44A4-A002-4A88-9FC9-1D0566C97A47}"/>
          </ac:spMkLst>
        </pc:spChg>
        <pc:spChg chg="add">
          <ac:chgData name="Castaneda, Jaime" userId="06392d54-1391-429f-91f8-1cf8c88e36f0" providerId="ADAL" clId="{705B031D-2862-A447-AD19-22EF13F8FEAF}" dt="2024-06-04T21:56:54.641" v="8502" actId="26606"/>
          <ac:spMkLst>
            <pc:docMk/>
            <pc:sldMk cId="211930126" sldId="288"/>
            <ac:spMk id="14" creationId="{3E7D5C7B-DD16-401B-85CE-4AAA2A4F5136}"/>
          </ac:spMkLst>
        </pc:spChg>
        <pc:picChg chg="add mod">
          <ac:chgData name="Castaneda, Jaime" userId="06392d54-1391-429f-91f8-1cf8c88e36f0" providerId="ADAL" clId="{705B031D-2862-A447-AD19-22EF13F8FEAF}" dt="2024-06-04T21:56:54.641" v="8502" actId="26606"/>
          <ac:picMkLst>
            <pc:docMk/>
            <pc:sldMk cId="211930126" sldId="288"/>
            <ac:picMk id="5" creationId="{DA590DE5-C4C7-07A3-4ECC-754548E7561B}"/>
          </ac:picMkLst>
        </pc:picChg>
      </pc:sldChg>
      <pc:sldChg chg="addSp modSp new mod">
        <pc:chgData name="Castaneda, Jaime" userId="06392d54-1391-429f-91f8-1cf8c88e36f0" providerId="ADAL" clId="{705B031D-2862-A447-AD19-22EF13F8FEAF}" dt="2024-06-07T01:33:33.421" v="8678" actId="1076"/>
        <pc:sldMkLst>
          <pc:docMk/>
          <pc:sldMk cId="1473530895" sldId="289"/>
        </pc:sldMkLst>
        <pc:spChg chg="mod">
          <ac:chgData name="Castaneda, Jaime" userId="06392d54-1391-429f-91f8-1cf8c88e36f0" providerId="ADAL" clId="{705B031D-2862-A447-AD19-22EF13F8FEAF}" dt="2024-06-04T04:51:14.758" v="3620" actId="1076"/>
          <ac:spMkLst>
            <pc:docMk/>
            <pc:sldMk cId="1473530895" sldId="289"/>
            <ac:spMk id="2" creationId="{FE01BB3C-8E4A-69FD-3BAF-B0C1A1444714}"/>
          </ac:spMkLst>
        </pc:spChg>
        <pc:spChg chg="mod">
          <ac:chgData name="Castaneda, Jaime" userId="06392d54-1391-429f-91f8-1cf8c88e36f0" providerId="ADAL" clId="{705B031D-2862-A447-AD19-22EF13F8FEAF}" dt="2024-06-04T04:57:46.137" v="3851" actId="313"/>
          <ac:spMkLst>
            <pc:docMk/>
            <pc:sldMk cId="1473530895" sldId="289"/>
            <ac:spMk id="3" creationId="{1506D4EC-9FBC-76FE-24A1-0D94751A7969}"/>
          </ac:spMkLst>
        </pc:spChg>
        <pc:picChg chg="add mod">
          <ac:chgData name="Castaneda, Jaime" userId="06392d54-1391-429f-91f8-1cf8c88e36f0" providerId="ADAL" clId="{705B031D-2862-A447-AD19-22EF13F8FEAF}" dt="2024-06-07T01:33:33.421" v="8678" actId="1076"/>
          <ac:picMkLst>
            <pc:docMk/>
            <pc:sldMk cId="1473530895" sldId="289"/>
            <ac:picMk id="5" creationId="{CE525F44-A061-F5BD-A3D9-D845BB9A4E48}"/>
          </ac:picMkLst>
        </pc:picChg>
        <pc:picChg chg="add mod">
          <ac:chgData name="Castaneda, Jaime" userId="06392d54-1391-429f-91f8-1cf8c88e36f0" providerId="ADAL" clId="{705B031D-2862-A447-AD19-22EF13F8FEAF}" dt="2024-06-04T04:58:31.556" v="3857" actId="14100"/>
          <ac:picMkLst>
            <pc:docMk/>
            <pc:sldMk cId="1473530895" sldId="289"/>
            <ac:picMk id="7" creationId="{440F5F5B-3A7E-10B8-DBF6-EB097346238E}"/>
          </ac:picMkLst>
        </pc:picChg>
        <pc:picChg chg="add mod">
          <ac:chgData name="Castaneda, Jaime" userId="06392d54-1391-429f-91f8-1cf8c88e36f0" providerId="ADAL" clId="{705B031D-2862-A447-AD19-22EF13F8FEAF}" dt="2024-06-04T04:59:06.906" v="3865" actId="14100"/>
          <ac:picMkLst>
            <pc:docMk/>
            <pc:sldMk cId="1473530895" sldId="289"/>
            <ac:picMk id="9" creationId="{D79383B2-E218-27DB-9B6F-C546862327E6}"/>
          </ac:picMkLst>
        </pc:picChg>
        <pc:picChg chg="add mod">
          <ac:chgData name="Castaneda, Jaime" userId="06392d54-1391-429f-91f8-1cf8c88e36f0" providerId="ADAL" clId="{705B031D-2862-A447-AD19-22EF13F8FEAF}" dt="2024-06-04T05:00:19.607" v="3873" actId="1076"/>
          <ac:picMkLst>
            <pc:docMk/>
            <pc:sldMk cId="1473530895" sldId="289"/>
            <ac:picMk id="11" creationId="{E23BE4F2-083F-80CB-1086-E6C806B12ABD}"/>
          </ac:picMkLst>
        </pc:picChg>
        <pc:picChg chg="add mod">
          <ac:chgData name="Castaneda, Jaime" userId="06392d54-1391-429f-91f8-1cf8c88e36f0" providerId="ADAL" clId="{705B031D-2862-A447-AD19-22EF13F8FEAF}" dt="2024-06-04T05:01:16.773" v="3880" actId="1076"/>
          <ac:picMkLst>
            <pc:docMk/>
            <pc:sldMk cId="1473530895" sldId="289"/>
            <ac:picMk id="13" creationId="{C00B573C-ECD4-3698-583F-BCF0FE1FFDB1}"/>
          </ac:picMkLst>
        </pc:picChg>
      </pc:sldChg>
      <pc:sldChg chg="addSp modSp new mod setBg">
        <pc:chgData name="Castaneda, Jaime" userId="06392d54-1391-429f-91f8-1cf8c88e36f0" providerId="ADAL" clId="{705B031D-2862-A447-AD19-22EF13F8FEAF}" dt="2024-06-04T21:57:15.212" v="8505" actId="26606"/>
        <pc:sldMkLst>
          <pc:docMk/>
          <pc:sldMk cId="3221520911" sldId="290"/>
        </pc:sldMkLst>
        <pc:spChg chg="mod">
          <ac:chgData name="Castaneda, Jaime" userId="06392d54-1391-429f-91f8-1cf8c88e36f0" providerId="ADAL" clId="{705B031D-2862-A447-AD19-22EF13F8FEAF}" dt="2024-06-04T21:57:15.212" v="8505" actId="26606"/>
          <ac:spMkLst>
            <pc:docMk/>
            <pc:sldMk cId="3221520911" sldId="290"/>
            <ac:spMk id="2" creationId="{554B7241-16C9-27A2-ECB6-10F19B20EFD2}"/>
          </ac:spMkLst>
        </pc:spChg>
        <pc:spChg chg="mod">
          <ac:chgData name="Castaneda, Jaime" userId="06392d54-1391-429f-91f8-1cf8c88e36f0" providerId="ADAL" clId="{705B031D-2862-A447-AD19-22EF13F8FEAF}" dt="2024-06-04T21:57:15.212" v="8505" actId="26606"/>
          <ac:spMkLst>
            <pc:docMk/>
            <pc:sldMk cId="3221520911" sldId="290"/>
            <ac:spMk id="3" creationId="{83F93A3B-C93C-A24E-4C72-BE6CE3166B91}"/>
          </ac:spMkLst>
        </pc:spChg>
        <pc:spChg chg="add">
          <ac:chgData name="Castaneda, Jaime" userId="06392d54-1391-429f-91f8-1cf8c88e36f0" providerId="ADAL" clId="{705B031D-2862-A447-AD19-22EF13F8FEAF}" dt="2024-06-04T21:57:15.212" v="8505" actId="26606"/>
          <ac:spMkLst>
            <pc:docMk/>
            <pc:sldMk cId="3221520911" sldId="290"/>
            <ac:spMk id="10" creationId="{90D01200-0224-43C5-AB38-FB4D16B73FB7}"/>
          </ac:spMkLst>
        </pc:spChg>
        <pc:spChg chg="add">
          <ac:chgData name="Castaneda, Jaime" userId="06392d54-1391-429f-91f8-1cf8c88e36f0" providerId="ADAL" clId="{705B031D-2862-A447-AD19-22EF13F8FEAF}" dt="2024-06-04T21:57:15.212" v="8505" actId="26606"/>
          <ac:spMkLst>
            <pc:docMk/>
            <pc:sldMk cId="3221520911" sldId="290"/>
            <ac:spMk id="12" creationId="{728A44A4-A002-4A88-9FC9-1D0566C97A47}"/>
          </ac:spMkLst>
        </pc:spChg>
        <pc:spChg chg="add">
          <ac:chgData name="Castaneda, Jaime" userId="06392d54-1391-429f-91f8-1cf8c88e36f0" providerId="ADAL" clId="{705B031D-2862-A447-AD19-22EF13F8FEAF}" dt="2024-06-04T21:57:15.212" v="8505" actId="26606"/>
          <ac:spMkLst>
            <pc:docMk/>
            <pc:sldMk cId="3221520911" sldId="290"/>
            <ac:spMk id="14" creationId="{3E7D5C7B-DD16-401B-85CE-4AAA2A4F5136}"/>
          </ac:spMkLst>
        </pc:spChg>
        <pc:picChg chg="add mod">
          <ac:chgData name="Castaneda, Jaime" userId="06392d54-1391-429f-91f8-1cf8c88e36f0" providerId="ADAL" clId="{705B031D-2862-A447-AD19-22EF13F8FEAF}" dt="2024-06-04T21:57:15.212" v="8505" actId="26606"/>
          <ac:picMkLst>
            <pc:docMk/>
            <pc:sldMk cId="3221520911" sldId="290"/>
            <ac:picMk id="5" creationId="{D7ACF1E6-27B9-2037-2217-7F9EF50DF29F}"/>
          </ac:picMkLst>
        </pc:picChg>
      </pc:sldChg>
      <pc:sldChg chg="addSp delSp modSp new mod">
        <pc:chgData name="Castaneda, Jaime" userId="06392d54-1391-429f-91f8-1cf8c88e36f0" providerId="ADAL" clId="{705B031D-2862-A447-AD19-22EF13F8FEAF}" dt="2024-06-07T01:45:36.723" v="8723" actId="14100"/>
        <pc:sldMkLst>
          <pc:docMk/>
          <pc:sldMk cId="224219972" sldId="291"/>
        </pc:sldMkLst>
        <pc:spChg chg="del mod">
          <ac:chgData name="Castaneda, Jaime" userId="06392d54-1391-429f-91f8-1cf8c88e36f0" providerId="ADAL" clId="{705B031D-2862-A447-AD19-22EF13F8FEAF}" dt="2024-06-07T01:45:01.606" v="8713" actId="478"/>
          <ac:spMkLst>
            <pc:docMk/>
            <pc:sldMk cId="224219972" sldId="291"/>
            <ac:spMk id="2" creationId="{8B761F59-281C-3128-81F2-D0BF59F9299B}"/>
          </ac:spMkLst>
        </pc:spChg>
        <pc:spChg chg="del mod">
          <ac:chgData name="Castaneda, Jaime" userId="06392d54-1391-429f-91f8-1cf8c88e36f0" providerId="ADAL" clId="{705B031D-2862-A447-AD19-22EF13F8FEAF}" dt="2024-06-07T01:44:58.520" v="8711" actId="478"/>
          <ac:spMkLst>
            <pc:docMk/>
            <pc:sldMk cId="224219972" sldId="291"/>
            <ac:spMk id="3" creationId="{6021964A-1396-8123-2422-FF49C7ADE37D}"/>
          </ac:spMkLst>
        </pc:spChg>
        <pc:spChg chg="add del mod">
          <ac:chgData name="Castaneda, Jaime" userId="06392d54-1391-429f-91f8-1cf8c88e36f0" providerId="ADAL" clId="{705B031D-2862-A447-AD19-22EF13F8FEAF}" dt="2024-06-07T01:45:00.309" v="8712" actId="478"/>
          <ac:spMkLst>
            <pc:docMk/>
            <pc:sldMk cId="224219972" sldId="291"/>
            <ac:spMk id="6" creationId="{F5AB6993-7DC8-1EAA-D727-D560F9252D35}"/>
          </ac:spMkLst>
        </pc:spChg>
        <pc:spChg chg="add del mod">
          <ac:chgData name="Castaneda, Jaime" userId="06392d54-1391-429f-91f8-1cf8c88e36f0" providerId="ADAL" clId="{705B031D-2862-A447-AD19-22EF13F8FEAF}" dt="2024-06-07T01:45:03.501" v="8714" actId="478"/>
          <ac:spMkLst>
            <pc:docMk/>
            <pc:sldMk cId="224219972" sldId="291"/>
            <ac:spMk id="10" creationId="{2496F3F2-F14B-2E76-0005-9A0800A45D89}"/>
          </ac:spMkLst>
        </pc:spChg>
        <pc:picChg chg="add mod">
          <ac:chgData name="Castaneda, Jaime" userId="06392d54-1391-429f-91f8-1cf8c88e36f0" providerId="ADAL" clId="{705B031D-2862-A447-AD19-22EF13F8FEAF}" dt="2024-06-07T01:45:33.556" v="8722" actId="14100"/>
          <ac:picMkLst>
            <pc:docMk/>
            <pc:sldMk cId="224219972" sldId="291"/>
            <ac:picMk id="5" creationId="{E95DF41F-C064-0E1D-1CCC-DA2DF6822F06}"/>
          </ac:picMkLst>
        </pc:picChg>
        <pc:picChg chg="add mod">
          <ac:chgData name="Castaneda, Jaime" userId="06392d54-1391-429f-91f8-1cf8c88e36f0" providerId="ADAL" clId="{705B031D-2862-A447-AD19-22EF13F8FEAF}" dt="2024-06-07T01:45:26.506" v="8720" actId="14100"/>
          <ac:picMkLst>
            <pc:docMk/>
            <pc:sldMk cId="224219972" sldId="291"/>
            <ac:picMk id="7" creationId="{5A15878C-EE76-3C68-D64A-3BA589677C05}"/>
          </ac:picMkLst>
        </pc:picChg>
        <pc:picChg chg="add mod">
          <ac:chgData name="Castaneda, Jaime" userId="06392d54-1391-429f-91f8-1cf8c88e36f0" providerId="ADAL" clId="{705B031D-2862-A447-AD19-22EF13F8FEAF}" dt="2024-06-07T01:45:36.723" v="8723" actId="14100"/>
          <ac:picMkLst>
            <pc:docMk/>
            <pc:sldMk cId="224219972" sldId="291"/>
            <ac:picMk id="9" creationId="{B56E3B12-F301-B69B-42A8-0B0B3737713C}"/>
          </ac:picMkLst>
        </pc:picChg>
        <pc:picChg chg="add mod">
          <ac:chgData name="Castaneda, Jaime" userId="06392d54-1391-429f-91f8-1cf8c88e36f0" providerId="ADAL" clId="{705B031D-2862-A447-AD19-22EF13F8FEAF}" dt="2024-06-07T01:45:13.574" v="8717" actId="1076"/>
          <ac:picMkLst>
            <pc:docMk/>
            <pc:sldMk cId="224219972" sldId="291"/>
            <ac:picMk id="11" creationId="{8D0F5AE9-CDEE-7652-CE92-56679113470C}"/>
          </ac:picMkLst>
        </pc:picChg>
        <pc:picChg chg="add mod">
          <ac:chgData name="Castaneda, Jaime" userId="06392d54-1391-429f-91f8-1cf8c88e36f0" providerId="ADAL" clId="{705B031D-2862-A447-AD19-22EF13F8FEAF}" dt="2024-06-07T01:45:10.824" v="8716" actId="1076"/>
          <ac:picMkLst>
            <pc:docMk/>
            <pc:sldMk cId="224219972" sldId="291"/>
            <ac:picMk id="13" creationId="{442CAD56-E0D8-D095-CD28-509D7A530F07}"/>
          </ac:picMkLst>
        </pc:picChg>
      </pc:sldChg>
      <pc:sldChg chg="addSp delSp modSp new del mod setBg">
        <pc:chgData name="Castaneda, Jaime" userId="06392d54-1391-429f-91f8-1cf8c88e36f0" providerId="ADAL" clId="{705B031D-2862-A447-AD19-22EF13F8FEAF}" dt="2024-06-04T22:06:01.789" v="8530" actId="2696"/>
        <pc:sldMkLst>
          <pc:docMk/>
          <pc:sldMk cId="2845173752" sldId="292"/>
        </pc:sldMkLst>
        <pc:spChg chg="mod">
          <ac:chgData name="Castaneda, Jaime" userId="06392d54-1391-429f-91f8-1cf8c88e36f0" providerId="ADAL" clId="{705B031D-2862-A447-AD19-22EF13F8FEAF}" dt="2024-06-04T21:57:42.933" v="8510" actId="26606"/>
          <ac:spMkLst>
            <pc:docMk/>
            <pc:sldMk cId="2845173752" sldId="292"/>
            <ac:spMk id="2" creationId="{178B195F-E5B2-EC6F-A938-3D08EFC962C7}"/>
          </ac:spMkLst>
        </pc:spChg>
        <pc:spChg chg="mod ord">
          <ac:chgData name="Castaneda, Jaime" userId="06392d54-1391-429f-91f8-1cf8c88e36f0" providerId="ADAL" clId="{705B031D-2862-A447-AD19-22EF13F8FEAF}" dt="2024-06-04T21:57:42.933" v="8510" actId="26606"/>
          <ac:spMkLst>
            <pc:docMk/>
            <pc:sldMk cId="2845173752" sldId="292"/>
            <ac:spMk id="3" creationId="{C4A9DA1F-5439-7D44-F6CC-2FB769CB8708}"/>
          </ac:spMkLst>
        </pc:spChg>
        <pc:spChg chg="add del">
          <ac:chgData name="Castaneda, Jaime" userId="06392d54-1391-429f-91f8-1cf8c88e36f0" providerId="ADAL" clId="{705B031D-2862-A447-AD19-22EF13F8FEAF}" dt="2024-06-04T21:57:40.373" v="8507" actId="26606"/>
          <ac:spMkLst>
            <pc:docMk/>
            <pc:sldMk cId="2845173752" sldId="292"/>
            <ac:spMk id="12" creationId="{20366137-3DBB-4912-98D5-6727020207DE}"/>
          </ac:spMkLst>
        </pc:spChg>
        <pc:spChg chg="add del">
          <ac:chgData name="Castaneda, Jaime" userId="06392d54-1391-429f-91f8-1cf8c88e36f0" providerId="ADAL" clId="{705B031D-2862-A447-AD19-22EF13F8FEAF}" dt="2024-06-04T21:57:40.373" v="8507" actId="26606"/>
          <ac:spMkLst>
            <pc:docMk/>
            <pc:sldMk cId="2845173752" sldId="292"/>
            <ac:spMk id="14" creationId="{5D28D1CE-5BF4-45B7-8D6D-B31A3198079C}"/>
          </ac:spMkLst>
        </pc:spChg>
        <pc:spChg chg="add del">
          <ac:chgData name="Castaneda, Jaime" userId="06392d54-1391-429f-91f8-1cf8c88e36f0" providerId="ADAL" clId="{705B031D-2862-A447-AD19-22EF13F8FEAF}" dt="2024-06-04T21:57:42.927" v="8509" actId="26606"/>
          <ac:spMkLst>
            <pc:docMk/>
            <pc:sldMk cId="2845173752" sldId="292"/>
            <ac:spMk id="16" creationId="{21AC6A30-4F22-4C0F-B278-19C5B8A80C55}"/>
          </ac:spMkLst>
        </pc:spChg>
        <pc:spChg chg="add del">
          <ac:chgData name="Castaneda, Jaime" userId="06392d54-1391-429f-91f8-1cf8c88e36f0" providerId="ADAL" clId="{705B031D-2862-A447-AD19-22EF13F8FEAF}" dt="2024-06-04T21:57:42.927" v="8509" actId="26606"/>
          <ac:spMkLst>
            <pc:docMk/>
            <pc:sldMk cId="2845173752" sldId="292"/>
            <ac:spMk id="17" creationId="{BB4335AD-65B1-44E4-90AF-264024FE4BD2}"/>
          </ac:spMkLst>
        </pc:spChg>
        <pc:spChg chg="add">
          <ac:chgData name="Castaneda, Jaime" userId="06392d54-1391-429f-91f8-1cf8c88e36f0" providerId="ADAL" clId="{705B031D-2862-A447-AD19-22EF13F8FEAF}" dt="2024-06-04T21:57:42.933" v="8510" actId="26606"/>
          <ac:spMkLst>
            <pc:docMk/>
            <pc:sldMk cId="2845173752" sldId="292"/>
            <ac:spMk id="19" creationId="{20366137-3DBB-4912-98D5-6727020207DE}"/>
          </ac:spMkLst>
        </pc:spChg>
        <pc:spChg chg="add">
          <ac:chgData name="Castaneda, Jaime" userId="06392d54-1391-429f-91f8-1cf8c88e36f0" providerId="ADAL" clId="{705B031D-2862-A447-AD19-22EF13F8FEAF}" dt="2024-06-04T21:57:42.933" v="8510" actId="26606"/>
          <ac:spMkLst>
            <pc:docMk/>
            <pc:sldMk cId="2845173752" sldId="292"/>
            <ac:spMk id="20" creationId="{5D28D1CE-5BF4-45B7-8D6D-B31A3198079C}"/>
          </ac:spMkLst>
        </pc:spChg>
        <pc:picChg chg="add mod">
          <ac:chgData name="Castaneda, Jaime" userId="06392d54-1391-429f-91f8-1cf8c88e36f0" providerId="ADAL" clId="{705B031D-2862-A447-AD19-22EF13F8FEAF}" dt="2024-06-04T21:57:42.933" v="8510" actId="26606"/>
          <ac:picMkLst>
            <pc:docMk/>
            <pc:sldMk cId="2845173752" sldId="292"/>
            <ac:picMk id="5" creationId="{7039F1C7-FE36-D6B3-14FE-EAC243D1ABA6}"/>
          </ac:picMkLst>
        </pc:picChg>
        <pc:picChg chg="add mod">
          <ac:chgData name="Castaneda, Jaime" userId="06392d54-1391-429f-91f8-1cf8c88e36f0" providerId="ADAL" clId="{705B031D-2862-A447-AD19-22EF13F8FEAF}" dt="2024-06-04T21:57:42.933" v="8510" actId="26606"/>
          <ac:picMkLst>
            <pc:docMk/>
            <pc:sldMk cId="2845173752" sldId="292"/>
            <ac:picMk id="7" creationId="{4BFC1088-1C41-CDD4-2AE9-78BF7CE54CC0}"/>
          </ac:picMkLst>
        </pc:picChg>
      </pc:sldChg>
      <pc:sldChg chg="addSp modSp new mod setBg">
        <pc:chgData name="Castaneda, Jaime" userId="06392d54-1391-429f-91f8-1cf8c88e36f0" providerId="ADAL" clId="{705B031D-2862-A447-AD19-22EF13F8FEAF}" dt="2024-06-04T21:53:12.552" v="8474" actId="26606"/>
        <pc:sldMkLst>
          <pc:docMk/>
          <pc:sldMk cId="1610477645" sldId="293"/>
        </pc:sldMkLst>
        <pc:spChg chg="mod">
          <ac:chgData name="Castaneda, Jaime" userId="06392d54-1391-429f-91f8-1cf8c88e36f0" providerId="ADAL" clId="{705B031D-2862-A447-AD19-22EF13F8FEAF}" dt="2024-06-04T21:53:12.552" v="8474" actId="26606"/>
          <ac:spMkLst>
            <pc:docMk/>
            <pc:sldMk cId="1610477645" sldId="293"/>
            <ac:spMk id="2" creationId="{3351642E-0869-9FAB-0F99-F6FA1BCFB5C1}"/>
          </ac:spMkLst>
        </pc:spChg>
        <pc:spChg chg="mod">
          <ac:chgData name="Castaneda, Jaime" userId="06392d54-1391-429f-91f8-1cf8c88e36f0" providerId="ADAL" clId="{705B031D-2862-A447-AD19-22EF13F8FEAF}" dt="2024-06-04T21:53:12.552" v="8474" actId="26606"/>
          <ac:spMkLst>
            <pc:docMk/>
            <pc:sldMk cId="1610477645" sldId="293"/>
            <ac:spMk id="3" creationId="{97ECA23D-61B3-0668-8FE7-C0D4DB37B3FE}"/>
          </ac:spMkLst>
        </pc:spChg>
        <pc:spChg chg="add">
          <ac:chgData name="Castaneda, Jaime" userId="06392d54-1391-429f-91f8-1cf8c88e36f0" providerId="ADAL" clId="{705B031D-2862-A447-AD19-22EF13F8FEAF}" dt="2024-06-04T21:53:12.552" v="8474" actId="26606"/>
          <ac:spMkLst>
            <pc:docMk/>
            <pc:sldMk cId="1610477645" sldId="293"/>
            <ac:spMk id="9" creationId="{0288C6B4-AFC3-407F-A595-EFFD38D4CCAF}"/>
          </ac:spMkLst>
        </pc:spChg>
        <pc:spChg chg="add">
          <ac:chgData name="Castaneda, Jaime" userId="06392d54-1391-429f-91f8-1cf8c88e36f0" providerId="ADAL" clId="{705B031D-2862-A447-AD19-22EF13F8FEAF}" dt="2024-06-04T21:53:12.552" v="8474" actId="26606"/>
          <ac:spMkLst>
            <pc:docMk/>
            <pc:sldMk cId="1610477645" sldId="293"/>
            <ac:spMk id="11" creationId="{CF236821-17FE-429B-8D2C-08E13A64EA40}"/>
          </ac:spMkLst>
        </pc:spChg>
        <pc:spChg chg="add">
          <ac:chgData name="Castaneda, Jaime" userId="06392d54-1391-429f-91f8-1cf8c88e36f0" providerId="ADAL" clId="{705B031D-2862-A447-AD19-22EF13F8FEAF}" dt="2024-06-04T21:53:12.552" v="8474" actId="26606"/>
          <ac:spMkLst>
            <pc:docMk/>
            <pc:sldMk cId="1610477645" sldId="293"/>
            <ac:spMk id="13" creationId="{C0BDBCD2-E081-43AB-9119-C55465E59757}"/>
          </ac:spMkLst>
        </pc:spChg>
        <pc:spChg chg="add">
          <ac:chgData name="Castaneda, Jaime" userId="06392d54-1391-429f-91f8-1cf8c88e36f0" providerId="ADAL" clId="{705B031D-2862-A447-AD19-22EF13F8FEAF}" dt="2024-06-04T21:53:12.552" v="8474" actId="26606"/>
          <ac:spMkLst>
            <pc:docMk/>
            <pc:sldMk cId="1610477645" sldId="293"/>
            <ac:spMk id="15" creationId="{98E79BE4-34FE-485A-98A5-92CE8F7C4743}"/>
          </ac:spMkLst>
        </pc:spChg>
        <pc:spChg chg="add">
          <ac:chgData name="Castaneda, Jaime" userId="06392d54-1391-429f-91f8-1cf8c88e36f0" providerId="ADAL" clId="{705B031D-2862-A447-AD19-22EF13F8FEAF}" dt="2024-06-04T21:53:12.552" v="8474" actId="26606"/>
          <ac:spMkLst>
            <pc:docMk/>
            <pc:sldMk cId="1610477645" sldId="293"/>
            <ac:spMk id="17" creationId="{7A5F0580-5EE9-419F-96EE-B6529EF6E7D0}"/>
          </ac:spMkLst>
        </pc:spChg>
        <pc:picChg chg="add mod">
          <ac:chgData name="Castaneda, Jaime" userId="06392d54-1391-429f-91f8-1cf8c88e36f0" providerId="ADAL" clId="{705B031D-2862-A447-AD19-22EF13F8FEAF}" dt="2024-06-04T21:53:12.552" v="8474" actId="26606"/>
          <ac:picMkLst>
            <pc:docMk/>
            <pc:sldMk cId="1610477645" sldId="293"/>
            <ac:picMk id="4" creationId="{28A0E60C-B529-9869-9B4C-A81D1A8EAA16}"/>
          </ac:picMkLst>
        </pc:picChg>
      </pc:sldChg>
      <pc:sldChg chg="addSp modSp new mod">
        <pc:chgData name="Castaneda, Jaime" userId="06392d54-1391-429f-91f8-1cf8c88e36f0" providerId="ADAL" clId="{705B031D-2862-A447-AD19-22EF13F8FEAF}" dt="2024-06-04T06:02:39.144" v="4534" actId="14100"/>
        <pc:sldMkLst>
          <pc:docMk/>
          <pc:sldMk cId="463402121" sldId="294"/>
        </pc:sldMkLst>
        <pc:spChg chg="mod">
          <ac:chgData name="Castaneda, Jaime" userId="06392d54-1391-429f-91f8-1cf8c88e36f0" providerId="ADAL" clId="{705B031D-2862-A447-AD19-22EF13F8FEAF}" dt="2024-06-04T05:59:59.330" v="4473" actId="14100"/>
          <ac:spMkLst>
            <pc:docMk/>
            <pc:sldMk cId="463402121" sldId="294"/>
            <ac:spMk id="2" creationId="{E4CF036C-0099-2A3A-BFBE-FA9DE02F1568}"/>
          </ac:spMkLst>
        </pc:spChg>
        <pc:spChg chg="mod">
          <ac:chgData name="Castaneda, Jaime" userId="06392d54-1391-429f-91f8-1cf8c88e36f0" providerId="ADAL" clId="{705B031D-2862-A447-AD19-22EF13F8FEAF}" dt="2024-06-04T06:00:06.493" v="4475" actId="14100"/>
          <ac:spMkLst>
            <pc:docMk/>
            <pc:sldMk cId="463402121" sldId="294"/>
            <ac:spMk id="3" creationId="{BAD98936-CFC4-2192-470F-F11E37B260F7}"/>
          </ac:spMkLst>
        </pc:spChg>
        <pc:picChg chg="add mod">
          <ac:chgData name="Castaneda, Jaime" userId="06392d54-1391-429f-91f8-1cf8c88e36f0" providerId="ADAL" clId="{705B031D-2862-A447-AD19-22EF13F8FEAF}" dt="2024-06-04T06:01:51.916" v="4524" actId="14100"/>
          <ac:picMkLst>
            <pc:docMk/>
            <pc:sldMk cId="463402121" sldId="294"/>
            <ac:picMk id="4" creationId="{9939C48A-83EB-9287-CAF2-72350E7027DB}"/>
          </ac:picMkLst>
        </pc:picChg>
        <pc:picChg chg="add mod">
          <ac:chgData name="Castaneda, Jaime" userId="06392d54-1391-429f-91f8-1cf8c88e36f0" providerId="ADAL" clId="{705B031D-2862-A447-AD19-22EF13F8FEAF}" dt="2024-06-04T06:01:35.730" v="4521" actId="1076"/>
          <ac:picMkLst>
            <pc:docMk/>
            <pc:sldMk cId="463402121" sldId="294"/>
            <ac:picMk id="5" creationId="{D4EBB5E2-2833-1F4A-5761-E6C3A38F8F15}"/>
          </ac:picMkLst>
        </pc:picChg>
        <pc:picChg chg="add mod">
          <ac:chgData name="Castaneda, Jaime" userId="06392d54-1391-429f-91f8-1cf8c88e36f0" providerId="ADAL" clId="{705B031D-2862-A447-AD19-22EF13F8FEAF}" dt="2024-06-04T06:01:27.959" v="4519" actId="1076"/>
          <ac:picMkLst>
            <pc:docMk/>
            <pc:sldMk cId="463402121" sldId="294"/>
            <ac:picMk id="6" creationId="{F188EEBB-6AD6-2ABD-5A6A-85F42552CF78}"/>
          </ac:picMkLst>
        </pc:picChg>
        <pc:picChg chg="add mod">
          <ac:chgData name="Castaneda, Jaime" userId="06392d54-1391-429f-91f8-1cf8c88e36f0" providerId="ADAL" clId="{705B031D-2862-A447-AD19-22EF13F8FEAF}" dt="2024-06-04T06:02:11.463" v="4528" actId="1076"/>
          <ac:picMkLst>
            <pc:docMk/>
            <pc:sldMk cId="463402121" sldId="294"/>
            <ac:picMk id="7" creationId="{EB44B583-A80F-A723-62A8-02F7CE7D2394}"/>
          </ac:picMkLst>
        </pc:picChg>
        <pc:picChg chg="add mod">
          <ac:chgData name="Castaneda, Jaime" userId="06392d54-1391-429f-91f8-1cf8c88e36f0" providerId="ADAL" clId="{705B031D-2862-A447-AD19-22EF13F8FEAF}" dt="2024-06-04T06:02:22.884" v="4530" actId="1076"/>
          <ac:picMkLst>
            <pc:docMk/>
            <pc:sldMk cId="463402121" sldId="294"/>
            <ac:picMk id="8" creationId="{F64D8DE4-F57F-3C38-4523-00C7ACDEB03A}"/>
          </ac:picMkLst>
        </pc:picChg>
        <pc:picChg chg="add mod">
          <ac:chgData name="Castaneda, Jaime" userId="06392d54-1391-429f-91f8-1cf8c88e36f0" providerId="ADAL" clId="{705B031D-2862-A447-AD19-22EF13F8FEAF}" dt="2024-06-04T06:02:28.095" v="4531"/>
          <ac:picMkLst>
            <pc:docMk/>
            <pc:sldMk cId="463402121" sldId="294"/>
            <ac:picMk id="9" creationId="{A991C56A-B46A-426D-B3DD-5DB762B04B61}"/>
          </ac:picMkLst>
        </pc:picChg>
        <pc:picChg chg="add mod">
          <ac:chgData name="Castaneda, Jaime" userId="06392d54-1391-429f-91f8-1cf8c88e36f0" providerId="ADAL" clId="{705B031D-2862-A447-AD19-22EF13F8FEAF}" dt="2024-06-04T06:02:39.144" v="4534" actId="14100"/>
          <ac:picMkLst>
            <pc:docMk/>
            <pc:sldMk cId="463402121" sldId="294"/>
            <ac:picMk id="10" creationId="{09BB2F5D-98AE-DC24-0609-F1E76BF96CD8}"/>
          </ac:picMkLst>
        </pc:picChg>
      </pc:sldChg>
      <pc:sldChg chg="new del ord">
        <pc:chgData name="Castaneda, Jaime" userId="06392d54-1391-429f-91f8-1cf8c88e36f0" providerId="ADAL" clId="{705B031D-2862-A447-AD19-22EF13F8FEAF}" dt="2024-06-04T05:59:51.481" v="4472" actId="2696"/>
        <pc:sldMkLst>
          <pc:docMk/>
          <pc:sldMk cId="764005722" sldId="295"/>
        </pc:sldMkLst>
      </pc:sldChg>
      <pc:sldChg chg="addSp modSp add mod ord setBg">
        <pc:chgData name="Castaneda, Jaime" userId="06392d54-1391-429f-91f8-1cf8c88e36f0" providerId="ADAL" clId="{705B031D-2862-A447-AD19-22EF13F8FEAF}" dt="2024-06-04T21:54:24.170" v="8482" actId="26606"/>
        <pc:sldMkLst>
          <pc:docMk/>
          <pc:sldMk cId="1563420648" sldId="295"/>
        </pc:sldMkLst>
        <pc:spChg chg="mod">
          <ac:chgData name="Castaneda, Jaime" userId="06392d54-1391-429f-91f8-1cf8c88e36f0" providerId="ADAL" clId="{705B031D-2862-A447-AD19-22EF13F8FEAF}" dt="2024-06-04T21:54:24.170" v="8482" actId="26606"/>
          <ac:spMkLst>
            <pc:docMk/>
            <pc:sldMk cId="1563420648" sldId="295"/>
            <ac:spMk id="2" creationId="{632AC777-84B8-F68C-040A-2176C36D8D95}"/>
          </ac:spMkLst>
        </pc:spChg>
        <pc:spChg chg="mod">
          <ac:chgData name="Castaneda, Jaime" userId="06392d54-1391-429f-91f8-1cf8c88e36f0" providerId="ADAL" clId="{705B031D-2862-A447-AD19-22EF13F8FEAF}" dt="2024-06-04T21:54:24.170" v="8482" actId="26606"/>
          <ac:spMkLst>
            <pc:docMk/>
            <pc:sldMk cId="1563420648" sldId="295"/>
            <ac:spMk id="3" creationId="{7B7B4D4A-353C-1570-BDE5-C4F04FCE6A5A}"/>
          </ac:spMkLst>
        </pc:spChg>
        <pc:spChg chg="add">
          <ac:chgData name="Castaneda, Jaime" userId="06392d54-1391-429f-91f8-1cf8c88e36f0" providerId="ADAL" clId="{705B031D-2862-A447-AD19-22EF13F8FEAF}" dt="2024-06-04T21:54:24.170" v="8482" actId="26606"/>
          <ac:spMkLst>
            <pc:docMk/>
            <pc:sldMk cId="1563420648" sldId="295"/>
            <ac:spMk id="9" creationId="{8FC9BE17-9A7B-462D-AE50-3D8777387304}"/>
          </ac:spMkLst>
        </pc:spChg>
        <pc:spChg chg="add">
          <ac:chgData name="Castaneda, Jaime" userId="06392d54-1391-429f-91f8-1cf8c88e36f0" providerId="ADAL" clId="{705B031D-2862-A447-AD19-22EF13F8FEAF}" dt="2024-06-04T21:54:24.170" v="8482" actId="26606"/>
          <ac:spMkLst>
            <pc:docMk/>
            <pc:sldMk cId="1563420648" sldId="295"/>
            <ac:spMk id="11" creationId="{3EBE8569-6AEC-4B8C-8D53-2DE337CDBA65}"/>
          </ac:spMkLst>
        </pc:spChg>
        <pc:spChg chg="add">
          <ac:chgData name="Castaneda, Jaime" userId="06392d54-1391-429f-91f8-1cf8c88e36f0" providerId="ADAL" clId="{705B031D-2862-A447-AD19-22EF13F8FEAF}" dt="2024-06-04T21:54:24.170" v="8482" actId="26606"/>
          <ac:spMkLst>
            <pc:docMk/>
            <pc:sldMk cId="1563420648" sldId="295"/>
            <ac:spMk id="13" creationId="{55D4142C-5077-457F-A6AD-3FECFDB39685}"/>
          </ac:spMkLst>
        </pc:spChg>
        <pc:spChg chg="add">
          <ac:chgData name="Castaneda, Jaime" userId="06392d54-1391-429f-91f8-1cf8c88e36f0" providerId="ADAL" clId="{705B031D-2862-A447-AD19-22EF13F8FEAF}" dt="2024-06-04T21:54:24.170" v="8482" actId="26606"/>
          <ac:spMkLst>
            <pc:docMk/>
            <pc:sldMk cId="1563420648" sldId="295"/>
            <ac:spMk id="15" creationId="{7A5F0580-5EE9-419F-96EE-B6529EF6E7D0}"/>
          </ac:spMkLst>
        </pc:spChg>
        <pc:picChg chg="add">
          <ac:chgData name="Castaneda, Jaime" userId="06392d54-1391-429f-91f8-1cf8c88e36f0" providerId="ADAL" clId="{705B031D-2862-A447-AD19-22EF13F8FEAF}" dt="2024-06-04T21:54:24.170" v="8482" actId="26606"/>
          <ac:picMkLst>
            <pc:docMk/>
            <pc:sldMk cId="1563420648" sldId="295"/>
            <ac:picMk id="5" creationId="{6EC35573-67E4-1485-2073-A4F49975F80A}"/>
          </ac:picMkLst>
        </pc:picChg>
      </pc:sldChg>
      <pc:sldChg chg="addSp modSp add mod setBg">
        <pc:chgData name="Castaneda, Jaime" userId="06392d54-1391-429f-91f8-1cf8c88e36f0" providerId="ADAL" clId="{705B031D-2862-A447-AD19-22EF13F8FEAF}" dt="2024-06-04T21:55:12.337" v="8488" actId="26606"/>
        <pc:sldMkLst>
          <pc:docMk/>
          <pc:sldMk cId="836761274" sldId="296"/>
        </pc:sldMkLst>
        <pc:spChg chg="mod">
          <ac:chgData name="Castaneda, Jaime" userId="06392d54-1391-429f-91f8-1cf8c88e36f0" providerId="ADAL" clId="{705B031D-2862-A447-AD19-22EF13F8FEAF}" dt="2024-06-04T21:55:12.337" v="8488" actId="26606"/>
          <ac:spMkLst>
            <pc:docMk/>
            <pc:sldMk cId="836761274" sldId="296"/>
            <ac:spMk id="2" creationId="{59793F75-3859-F32D-F800-C44E80EEE48F}"/>
          </ac:spMkLst>
        </pc:spChg>
        <pc:spChg chg="mod">
          <ac:chgData name="Castaneda, Jaime" userId="06392d54-1391-429f-91f8-1cf8c88e36f0" providerId="ADAL" clId="{705B031D-2862-A447-AD19-22EF13F8FEAF}" dt="2024-06-04T21:55:12.337" v="8488" actId="26606"/>
          <ac:spMkLst>
            <pc:docMk/>
            <pc:sldMk cId="836761274" sldId="296"/>
            <ac:spMk id="3" creationId="{FF3E8A17-081F-6ABE-1FAA-67C2962A0D4F}"/>
          </ac:spMkLst>
        </pc:spChg>
        <pc:spChg chg="add">
          <ac:chgData name="Castaneda, Jaime" userId="06392d54-1391-429f-91f8-1cf8c88e36f0" providerId="ADAL" clId="{705B031D-2862-A447-AD19-22EF13F8FEAF}" dt="2024-06-04T21:55:12.337" v="8488" actId="26606"/>
          <ac:spMkLst>
            <pc:docMk/>
            <pc:sldMk cId="836761274" sldId="296"/>
            <ac:spMk id="9" creationId="{9F7D5CDA-D291-4307-BF55-1381FED29634}"/>
          </ac:spMkLst>
        </pc:spChg>
        <pc:spChg chg="add">
          <ac:chgData name="Castaneda, Jaime" userId="06392d54-1391-429f-91f8-1cf8c88e36f0" providerId="ADAL" clId="{705B031D-2862-A447-AD19-22EF13F8FEAF}" dt="2024-06-04T21:55:12.337" v="8488" actId="26606"/>
          <ac:spMkLst>
            <pc:docMk/>
            <pc:sldMk cId="836761274" sldId="296"/>
            <ac:spMk id="11" creationId="{59B296B9-C5A5-4E4F-9B60-C907B5F1466C}"/>
          </ac:spMkLst>
        </pc:spChg>
        <pc:spChg chg="add">
          <ac:chgData name="Castaneda, Jaime" userId="06392d54-1391-429f-91f8-1cf8c88e36f0" providerId="ADAL" clId="{705B031D-2862-A447-AD19-22EF13F8FEAF}" dt="2024-06-04T21:55:12.337" v="8488" actId="26606"/>
          <ac:spMkLst>
            <pc:docMk/>
            <pc:sldMk cId="836761274" sldId="296"/>
            <ac:spMk id="13" creationId="{D0300FD3-5AF1-6305-15FA-9078072672E2}"/>
          </ac:spMkLst>
        </pc:spChg>
        <pc:picChg chg="add">
          <ac:chgData name="Castaneda, Jaime" userId="06392d54-1391-429f-91f8-1cf8c88e36f0" providerId="ADAL" clId="{705B031D-2862-A447-AD19-22EF13F8FEAF}" dt="2024-06-04T21:55:12.337" v="8488" actId="26606"/>
          <ac:picMkLst>
            <pc:docMk/>
            <pc:sldMk cId="836761274" sldId="296"/>
            <ac:picMk id="5" creationId="{867F8009-B468-D91E-6552-D23011163154}"/>
          </ac:picMkLst>
        </pc:picChg>
      </pc:sldChg>
      <pc:sldChg chg="addSp modSp new mod setBg setClrOvrMap">
        <pc:chgData name="Castaneda, Jaime" userId="06392d54-1391-429f-91f8-1cf8c88e36f0" providerId="ADAL" clId="{705B031D-2862-A447-AD19-22EF13F8FEAF}" dt="2024-06-04T21:54:50.748" v="8485" actId="26606"/>
        <pc:sldMkLst>
          <pc:docMk/>
          <pc:sldMk cId="4158664138" sldId="297"/>
        </pc:sldMkLst>
        <pc:spChg chg="mod ord">
          <ac:chgData name="Castaneda, Jaime" userId="06392d54-1391-429f-91f8-1cf8c88e36f0" providerId="ADAL" clId="{705B031D-2862-A447-AD19-22EF13F8FEAF}" dt="2024-06-04T21:54:50.748" v="8485" actId="26606"/>
          <ac:spMkLst>
            <pc:docMk/>
            <pc:sldMk cId="4158664138" sldId="297"/>
            <ac:spMk id="2" creationId="{15E51844-141F-D4F4-4BC3-7D59219D863A}"/>
          </ac:spMkLst>
        </pc:spChg>
        <pc:spChg chg="mod ord">
          <ac:chgData name="Castaneda, Jaime" userId="06392d54-1391-429f-91f8-1cf8c88e36f0" providerId="ADAL" clId="{705B031D-2862-A447-AD19-22EF13F8FEAF}" dt="2024-06-04T21:54:50.748" v="8485" actId="26606"/>
          <ac:spMkLst>
            <pc:docMk/>
            <pc:sldMk cId="4158664138" sldId="297"/>
            <ac:spMk id="3" creationId="{A39E9CC1-6206-03E7-771C-4E02C77502B7}"/>
          </ac:spMkLst>
        </pc:spChg>
        <pc:spChg chg="add">
          <ac:chgData name="Castaneda, Jaime" userId="06392d54-1391-429f-91f8-1cf8c88e36f0" providerId="ADAL" clId="{705B031D-2862-A447-AD19-22EF13F8FEAF}" dt="2024-06-04T21:54:50.748" v="8485" actId="26606"/>
          <ac:spMkLst>
            <pc:docMk/>
            <pc:sldMk cId="4158664138" sldId="297"/>
            <ac:spMk id="13" creationId="{891401DC-7AF6-42FA-BE31-CF773B6C8B2E}"/>
          </ac:spMkLst>
        </pc:spChg>
        <pc:spChg chg="add">
          <ac:chgData name="Castaneda, Jaime" userId="06392d54-1391-429f-91f8-1cf8c88e36f0" providerId="ADAL" clId="{705B031D-2862-A447-AD19-22EF13F8FEAF}" dt="2024-06-04T21:54:50.748" v="8485" actId="26606"/>
          <ac:spMkLst>
            <pc:docMk/>
            <pc:sldMk cId="4158664138" sldId="297"/>
            <ac:spMk id="15" creationId="{2B7203F0-D9CB-4774-B9D4-B3AB625DFBAD}"/>
          </ac:spMkLst>
        </pc:spChg>
        <pc:picChg chg="add mod">
          <ac:chgData name="Castaneda, Jaime" userId="06392d54-1391-429f-91f8-1cf8c88e36f0" providerId="ADAL" clId="{705B031D-2862-A447-AD19-22EF13F8FEAF}" dt="2024-06-04T21:54:50.748" v="8485" actId="26606"/>
          <ac:picMkLst>
            <pc:docMk/>
            <pc:sldMk cId="4158664138" sldId="297"/>
            <ac:picMk id="4" creationId="{2C133310-A8E5-752E-5B96-5F210ABEA727}"/>
          </ac:picMkLst>
        </pc:picChg>
        <pc:picChg chg="add mod ord">
          <ac:chgData name="Castaneda, Jaime" userId="06392d54-1391-429f-91f8-1cf8c88e36f0" providerId="ADAL" clId="{705B031D-2862-A447-AD19-22EF13F8FEAF}" dt="2024-06-04T21:54:50.748" v="8485" actId="26606"/>
          <ac:picMkLst>
            <pc:docMk/>
            <pc:sldMk cId="4158664138" sldId="297"/>
            <ac:picMk id="5" creationId="{EAAB16F9-441C-AFE4-ED1F-BB4859483B68}"/>
          </ac:picMkLst>
        </pc:picChg>
        <pc:picChg chg="add mod ord">
          <ac:chgData name="Castaneda, Jaime" userId="06392d54-1391-429f-91f8-1cf8c88e36f0" providerId="ADAL" clId="{705B031D-2862-A447-AD19-22EF13F8FEAF}" dt="2024-06-04T21:54:50.748" v="8485" actId="26606"/>
          <ac:picMkLst>
            <pc:docMk/>
            <pc:sldMk cId="4158664138" sldId="297"/>
            <ac:picMk id="6" creationId="{5B424730-25D9-02C5-4FF5-BBD9E43689D1}"/>
          </ac:picMkLst>
        </pc:picChg>
        <pc:picChg chg="add mod ord">
          <ac:chgData name="Castaneda, Jaime" userId="06392d54-1391-429f-91f8-1cf8c88e36f0" providerId="ADAL" clId="{705B031D-2862-A447-AD19-22EF13F8FEAF}" dt="2024-06-04T21:54:50.748" v="8485" actId="26606"/>
          <ac:picMkLst>
            <pc:docMk/>
            <pc:sldMk cId="4158664138" sldId="297"/>
            <ac:picMk id="7" creationId="{8C7E48B8-5157-3813-11B0-77EAA57E658F}"/>
          </ac:picMkLst>
        </pc:picChg>
        <pc:picChg chg="add mod">
          <ac:chgData name="Castaneda, Jaime" userId="06392d54-1391-429f-91f8-1cf8c88e36f0" providerId="ADAL" clId="{705B031D-2862-A447-AD19-22EF13F8FEAF}" dt="2024-06-04T21:54:50.748" v="8485" actId="26606"/>
          <ac:picMkLst>
            <pc:docMk/>
            <pc:sldMk cId="4158664138" sldId="297"/>
            <ac:picMk id="8" creationId="{8F59C9F8-FE56-DC77-0078-815830D63BE0}"/>
          </ac:picMkLst>
        </pc:picChg>
        <pc:cxnChg chg="add">
          <ac:chgData name="Castaneda, Jaime" userId="06392d54-1391-429f-91f8-1cf8c88e36f0" providerId="ADAL" clId="{705B031D-2862-A447-AD19-22EF13F8FEAF}" dt="2024-06-04T21:54:50.748" v="8485" actId="26606"/>
          <ac:cxnSpMkLst>
            <pc:docMk/>
            <pc:sldMk cId="4158664138" sldId="297"/>
            <ac:cxnSpMk id="17" creationId="{A88CB8AF-5631-45C6-BFEC-971C4D6E5836}"/>
          </ac:cxnSpMkLst>
        </pc:cxnChg>
        <pc:cxnChg chg="add">
          <ac:chgData name="Castaneda, Jaime" userId="06392d54-1391-429f-91f8-1cf8c88e36f0" providerId="ADAL" clId="{705B031D-2862-A447-AD19-22EF13F8FEAF}" dt="2024-06-04T21:54:50.748" v="8485" actId="26606"/>
          <ac:cxnSpMkLst>
            <pc:docMk/>
            <pc:sldMk cId="4158664138" sldId="297"/>
            <ac:cxnSpMk id="19" creationId="{9F2EA1AF-73AB-4FCB-B4EE-0E42E7250F64}"/>
          </ac:cxnSpMkLst>
        </pc:cxnChg>
        <pc:cxnChg chg="add">
          <ac:chgData name="Castaneda, Jaime" userId="06392d54-1391-429f-91f8-1cf8c88e36f0" providerId="ADAL" clId="{705B031D-2862-A447-AD19-22EF13F8FEAF}" dt="2024-06-04T21:54:50.748" v="8485" actId="26606"/>
          <ac:cxnSpMkLst>
            <pc:docMk/>
            <pc:sldMk cId="4158664138" sldId="297"/>
            <ac:cxnSpMk id="21" creationId="{65A18FBF-6157-4210-BEF2-9A6C31FA89AD}"/>
          </ac:cxnSpMkLst>
        </pc:cxnChg>
        <pc:cxnChg chg="add">
          <ac:chgData name="Castaneda, Jaime" userId="06392d54-1391-429f-91f8-1cf8c88e36f0" providerId="ADAL" clId="{705B031D-2862-A447-AD19-22EF13F8FEAF}" dt="2024-06-04T21:54:50.748" v="8485" actId="26606"/>
          <ac:cxnSpMkLst>
            <pc:docMk/>
            <pc:sldMk cId="4158664138" sldId="297"/>
            <ac:cxnSpMk id="23" creationId="{43C9CCA8-3CEC-4CD0-A624-A701C612511D}"/>
          </ac:cxnSpMkLst>
        </pc:cxnChg>
      </pc:sldChg>
      <pc:sldChg chg="addSp modSp new mod setBg">
        <pc:chgData name="Castaneda, Jaime" userId="06392d54-1391-429f-91f8-1cf8c88e36f0" providerId="ADAL" clId="{705B031D-2862-A447-AD19-22EF13F8FEAF}" dt="2024-06-04T22:06:24.183" v="8536" actId="20577"/>
        <pc:sldMkLst>
          <pc:docMk/>
          <pc:sldMk cId="337501060" sldId="298"/>
        </pc:sldMkLst>
        <pc:spChg chg="mod">
          <ac:chgData name="Castaneda, Jaime" userId="06392d54-1391-429f-91f8-1cf8c88e36f0" providerId="ADAL" clId="{705B031D-2862-A447-AD19-22EF13F8FEAF}" dt="2024-06-04T21:57:49.979" v="8511" actId="26606"/>
          <ac:spMkLst>
            <pc:docMk/>
            <pc:sldMk cId="337501060" sldId="298"/>
            <ac:spMk id="2" creationId="{7FA1C810-0740-9951-EEF2-2845D10CFFC7}"/>
          </ac:spMkLst>
        </pc:spChg>
        <pc:spChg chg="mod">
          <ac:chgData name="Castaneda, Jaime" userId="06392d54-1391-429f-91f8-1cf8c88e36f0" providerId="ADAL" clId="{705B031D-2862-A447-AD19-22EF13F8FEAF}" dt="2024-06-04T22:06:24.183" v="8536" actId="20577"/>
          <ac:spMkLst>
            <pc:docMk/>
            <pc:sldMk cId="337501060" sldId="298"/>
            <ac:spMk id="3" creationId="{12090D16-3065-3B0A-5969-3C17E14297C1}"/>
          </ac:spMkLst>
        </pc:spChg>
        <pc:spChg chg="add">
          <ac:chgData name="Castaneda, Jaime" userId="06392d54-1391-429f-91f8-1cf8c88e36f0" providerId="ADAL" clId="{705B031D-2862-A447-AD19-22EF13F8FEAF}" dt="2024-06-04T21:57:49.979" v="8511" actId="26606"/>
          <ac:spMkLst>
            <pc:docMk/>
            <pc:sldMk cId="337501060" sldId="298"/>
            <ac:spMk id="9" creationId="{90D01200-0224-43C5-AB38-FB4D16B73FB7}"/>
          </ac:spMkLst>
        </pc:spChg>
        <pc:spChg chg="add">
          <ac:chgData name="Castaneda, Jaime" userId="06392d54-1391-429f-91f8-1cf8c88e36f0" providerId="ADAL" clId="{705B031D-2862-A447-AD19-22EF13F8FEAF}" dt="2024-06-04T21:57:49.979" v="8511" actId="26606"/>
          <ac:spMkLst>
            <pc:docMk/>
            <pc:sldMk cId="337501060" sldId="298"/>
            <ac:spMk id="11" creationId="{728A44A4-A002-4A88-9FC9-1D0566C97A47}"/>
          </ac:spMkLst>
        </pc:spChg>
        <pc:spChg chg="add">
          <ac:chgData name="Castaneda, Jaime" userId="06392d54-1391-429f-91f8-1cf8c88e36f0" providerId="ADAL" clId="{705B031D-2862-A447-AD19-22EF13F8FEAF}" dt="2024-06-04T21:57:49.979" v="8511" actId="26606"/>
          <ac:spMkLst>
            <pc:docMk/>
            <pc:sldMk cId="337501060" sldId="298"/>
            <ac:spMk id="13" creationId="{3E7D5C7B-DD16-401B-85CE-4AAA2A4F5136}"/>
          </ac:spMkLst>
        </pc:spChg>
        <pc:picChg chg="add mod">
          <ac:chgData name="Castaneda, Jaime" userId="06392d54-1391-429f-91f8-1cf8c88e36f0" providerId="ADAL" clId="{705B031D-2862-A447-AD19-22EF13F8FEAF}" dt="2024-06-04T21:57:49.979" v="8511" actId="26606"/>
          <ac:picMkLst>
            <pc:docMk/>
            <pc:sldMk cId="337501060" sldId="298"/>
            <ac:picMk id="4" creationId="{AA37929F-F7DC-5E42-1C50-671A2BE54F34}"/>
          </ac:picMkLst>
        </pc:picChg>
      </pc:sldChg>
      <pc:sldChg chg="addSp modSp new mod setBg">
        <pc:chgData name="Castaneda, Jaime" userId="06392d54-1391-429f-91f8-1cf8c88e36f0" providerId="ADAL" clId="{705B031D-2862-A447-AD19-22EF13F8FEAF}" dt="2024-06-04T22:06:36.437" v="8548" actId="20577"/>
        <pc:sldMkLst>
          <pc:docMk/>
          <pc:sldMk cId="2856693995" sldId="299"/>
        </pc:sldMkLst>
        <pc:spChg chg="mod">
          <ac:chgData name="Castaneda, Jaime" userId="06392d54-1391-429f-91f8-1cf8c88e36f0" providerId="ADAL" clId="{705B031D-2862-A447-AD19-22EF13F8FEAF}" dt="2024-06-04T21:58:02.311" v="8513" actId="26606"/>
          <ac:spMkLst>
            <pc:docMk/>
            <pc:sldMk cId="2856693995" sldId="299"/>
            <ac:spMk id="2" creationId="{100A5712-4554-48B5-FA31-88ABBD650D6B}"/>
          </ac:spMkLst>
        </pc:spChg>
        <pc:spChg chg="mod">
          <ac:chgData name="Castaneda, Jaime" userId="06392d54-1391-429f-91f8-1cf8c88e36f0" providerId="ADAL" clId="{705B031D-2862-A447-AD19-22EF13F8FEAF}" dt="2024-06-04T22:06:36.437" v="8548" actId="20577"/>
          <ac:spMkLst>
            <pc:docMk/>
            <pc:sldMk cId="2856693995" sldId="299"/>
            <ac:spMk id="3" creationId="{7AAABD6A-6755-1D75-6B21-B36F6DB2BACF}"/>
          </ac:spMkLst>
        </pc:spChg>
        <pc:spChg chg="add">
          <ac:chgData name="Castaneda, Jaime" userId="06392d54-1391-429f-91f8-1cf8c88e36f0" providerId="ADAL" clId="{705B031D-2862-A447-AD19-22EF13F8FEAF}" dt="2024-06-04T21:58:02.311" v="8513" actId="26606"/>
          <ac:spMkLst>
            <pc:docMk/>
            <pc:sldMk cId="2856693995" sldId="299"/>
            <ac:spMk id="9" creationId="{90D01200-0224-43C5-AB38-FB4D16B73FB7}"/>
          </ac:spMkLst>
        </pc:spChg>
        <pc:spChg chg="add">
          <ac:chgData name="Castaneda, Jaime" userId="06392d54-1391-429f-91f8-1cf8c88e36f0" providerId="ADAL" clId="{705B031D-2862-A447-AD19-22EF13F8FEAF}" dt="2024-06-04T21:58:02.311" v="8513" actId="26606"/>
          <ac:spMkLst>
            <pc:docMk/>
            <pc:sldMk cId="2856693995" sldId="299"/>
            <ac:spMk id="11" creationId="{728A44A4-A002-4A88-9FC9-1D0566C97A47}"/>
          </ac:spMkLst>
        </pc:spChg>
        <pc:spChg chg="add">
          <ac:chgData name="Castaneda, Jaime" userId="06392d54-1391-429f-91f8-1cf8c88e36f0" providerId="ADAL" clId="{705B031D-2862-A447-AD19-22EF13F8FEAF}" dt="2024-06-04T21:58:02.311" v="8513" actId="26606"/>
          <ac:spMkLst>
            <pc:docMk/>
            <pc:sldMk cId="2856693995" sldId="299"/>
            <ac:spMk id="13" creationId="{3E7D5C7B-DD16-401B-85CE-4AAA2A4F5136}"/>
          </ac:spMkLst>
        </pc:spChg>
        <pc:picChg chg="add mod">
          <ac:chgData name="Castaneda, Jaime" userId="06392d54-1391-429f-91f8-1cf8c88e36f0" providerId="ADAL" clId="{705B031D-2862-A447-AD19-22EF13F8FEAF}" dt="2024-06-04T21:58:02.311" v="8513" actId="26606"/>
          <ac:picMkLst>
            <pc:docMk/>
            <pc:sldMk cId="2856693995" sldId="299"/>
            <ac:picMk id="4" creationId="{E4F48AA8-52D1-2795-86DD-2A0AB14DF4C6}"/>
          </ac:picMkLst>
        </pc:picChg>
      </pc:sldChg>
      <pc:sldChg chg="addSp modSp new mod setBg">
        <pc:chgData name="Castaneda, Jaime" userId="06392d54-1391-429f-91f8-1cf8c88e36f0" providerId="ADAL" clId="{705B031D-2862-A447-AD19-22EF13F8FEAF}" dt="2024-06-04T21:57:10.411" v="8504" actId="26606"/>
        <pc:sldMkLst>
          <pc:docMk/>
          <pc:sldMk cId="84346211" sldId="300"/>
        </pc:sldMkLst>
        <pc:spChg chg="mod">
          <ac:chgData name="Castaneda, Jaime" userId="06392d54-1391-429f-91f8-1cf8c88e36f0" providerId="ADAL" clId="{705B031D-2862-A447-AD19-22EF13F8FEAF}" dt="2024-06-04T21:57:10.411" v="8504" actId="26606"/>
          <ac:spMkLst>
            <pc:docMk/>
            <pc:sldMk cId="84346211" sldId="300"/>
            <ac:spMk id="2" creationId="{E18752D2-5BA8-4A8C-BF42-A71EA804F464}"/>
          </ac:spMkLst>
        </pc:spChg>
        <pc:spChg chg="mod">
          <ac:chgData name="Castaneda, Jaime" userId="06392d54-1391-429f-91f8-1cf8c88e36f0" providerId="ADAL" clId="{705B031D-2862-A447-AD19-22EF13F8FEAF}" dt="2024-06-04T21:57:10.411" v="8504" actId="26606"/>
          <ac:spMkLst>
            <pc:docMk/>
            <pc:sldMk cId="84346211" sldId="300"/>
            <ac:spMk id="3" creationId="{2371D34F-4605-CB1B-78F7-E5C9DFB05BAC}"/>
          </ac:spMkLst>
        </pc:spChg>
        <pc:spChg chg="add">
          <ac:chgData name="Castaneda, Jaime" userId="06392d54-1391-429f-91f8-1cf8c88e36f0" providerId="ADAL" clId="{705B031D-2862-A447-AD19-22EF13F8FEAF}" dt="2024-06-04T21:57:10.411" v="8504" actId="26606"/>
          <ac:spMkLst>
            <pc:docMk/>
            <pc:sldMk cId="84346211" sldId="300"/>
            <ac:spMk id="8" creationId="{DAF1966E-FD40-4A4A-B61B-C4DF7FA05F06}"/>
          </ac:spMkLst>
        </pc:spChg>
        <pc:spChg chg="add">
          <ac:chgData name="Castaneda, Jaime" userId="06392d54-1391-429f-91f8-1cf8c88e36f0" providerId="ADAL" clId="{705B031D-2862-A447-AD19-22EF13F8FEAF}" dt="2024-06-04T21:57:10.411" v="8504" actId="26606"/>
          <ac:spMkLst>
            <pc:docMk/>
            <pc:sldMk cId="84346211" sldId="300"/>
            <ac:spMk id="10" creationId="{047BFA19-D45E-416B-A404-7AF2F3F27017}"/>
          </ac:spMkLst>
        </pc:spChg>
        <pc:spChg chg="add">
          <ac:chgData name="Castaneda, Jaime" userId="06392d54-1391-429f-91f8-1cf8c88e36f0" providerId="ADAL" clId="{705B031D-2862-A447-AD19-22EF13F8FEAF}" dt="2024-06-04T21:57:10.411" v="8504" actId="26606"/>
          <ac:spMkLst>
            <pc:docMk/>
            <pc:sldMk cId="84346211" sldId="300"/>
            <ac:spMk id="12" creationId="{8E0105E7-23DB-4CF2-8258-FF47C7620F6E}"/>
          </ac:spMkLst>
        </pc:spChg>
        <pc:spChg chg="add">
          <ac:chgData name="Castaneda, Jaime" userId="06392d54-1391-429f-91f8-1cf8c88e36f0" providerId="ADAL" clId="{705B031D-2862-A447-AD19-22EF13F8FEAF}" dt="2024-06-04T21:57:10.411" v="8504" actId="26606"/>
          <ac:spMkLst>
            <pc:docMk/>
            <pc:sldMk cId="84346211" sldId="300"/>
            <ac:spMk id="14" creationId="{074B4F7D-14B2-478B-8BF5-01E4E0C5D263}"/>
          </ac:spMkLst>
        </pc:spChg>
      </pc:sldChg>
      <pc:sldChg chg="addSp delSp modSp new mod setBg">
        <pc:chgData name="Castaneda, Jaime" userId="06392d54-1391-429f-91f8-1cf8c88e36f0" providerId="ADAL" clId="{705B031D-2862-A447-AD19-22EF13F8FEAF}" dt="2024-06-07T01:50:42.125" v="8724" actId="14100"/>
        <pc:sldMkLst>
          <pc:docMk/>
          <pc:sldMk cId="1856680219" sldId="301"/>
        </pc:sldMkLst>
        <pc:spChg chg="mod">
          <ac:chgData name="Castaneda, Jaime" userId="06392d54-1391-429f-91f8-1cf8c88e36f0" providerId="ADAL" clId="{705B031D-2862-A447-AD19-22EF13F8FEAF}" dt="2024-06-04T21:58:17.863" v="8515" actId="26606"/>
          <ac:spMkLst>
            <pc:docMk/>
            <pc:sldMk cId="1856680219" sldId="301"/>
            <ac:spMk id="2" creationId="{C436EB26-4F1B-71E4-961D-BC800964734E}"/>
          </ac:spMkLst>
        </pc:spChg>
        <pc:spChg chg="mod ord">
          <ac:chgData name="Castaneda, Jaime" userId="06392d54-1391-429f-91f8-1cf8c88e36f0" providerId="ADAL" clId="{705B031D-2862-A447-AD19-22EF13F8FEAF}" dt="2024-06-04T21:58:17.863" v="8515" actId="26606"/>
          <ac:spMkLst>
            <pc:docMk/>
            <pc:sldMk cId="1856680219" sldId="301"/>
            <ac:spMk id="3" creationId="{C446147D-EE9E-E201-E784-25080E0D2531}"/>
          </ac:spMkLst>
        </pc:spChg>
        <pc:spChg chg="add">
          <ac:chgData name="Castaneda, Jaime" userId="06392d54-1391-429f-91f8-1cf8c88e36f0" providerId="ADAL" clId="{705B031D-2862-A447-AD19-22EF13F8FEAF}" dt="2024-06-04T21:58:17.863" v="8515" actId="26606"/>
          <ac:spMkLst>
            <pc:docMk/>
            <pc:sldMk cId="1856680219" sldId="301"/>
            <ac:spMk id="14" creationId="{223D82F2-8828-4C80-AF95-242810EB9ABB}"/>
          </ac:spMkLst>
        </pc:spChg>
        <pc:spChg chg="add">
          <ac:chgData name="Castaneda, Jaime" userId="06392d54-1391-429f-91f8-1cf8c88e36f0" providerId="ADAL" clId="{705B031D-2862-A447-AD19-22EF13F8FEAF}" dt="2024-06-04T21:58:17.863" v="8515" actId="26606"/>
          <ac:spMkLst>
            <pc:docMk/>
            <pc:sldMk cId="1856680219" sldId="301"/>
            <ac:spMk id="16" creationId="{7FD0D34F-65E4-4896-8016-F401017B67FD}"/>
          </ac:spMkLst>
        </pc:spChg>
        <pc:spChg chg="add">
          <ac:chgData name="Castaneda, Jaime" userId="06392d54-1391-429f-91f8-1cf8c88e36f0" providerId="ADAL" clId="{705B031D-2862-A447-AD19-22EF13F8FEAF}" dt="2024-06-04T21:58:17.863" v="8515" actId="26606"/>
          <ac:spMkLst>
            <pc:docMk/>
            <pc:sldMk cId="1856680219" sldId="301"/>
            <ac:spMk id="18" creationId="{27A25769-8A6A-4983-92E9-E41BEB530971}"/>
          </ac:spMkLst>
        </pc:spChg>
        <pc:spChg chg="add">
          <ac:chgData name="Castaneda, Jaime" userId="06392d54-1391-429f-91f8-1cf8c88e36f0" providerId="ADAL" clId="{705B031D-2862-A447-AD19-22EF13F8FEAF}" dt="2024-06-04T21:58:17.863" v="8515" actId="26606"/>
          <ac:spMkLst>
            <pc:docMk/>
            <pc:sldMk cId="1856680219" sldId="301"/>
            <ac:spMk id="20" creationId="{D6669D83-0E36-4F8C-B68A-D549AC194A99}"/>
          </ac:spMkLst>
        </pc:spChg>
        <pc:picChg chg="add del mod">
          <ac:chgData name="Castaneda, Jaime" userId="06392d54-1391-429f-91f8-1cf8c88e36f0" providerId="ADAL" clId="{705B031D-2862-A447-AD19-22EF13F8FEAF}" dt="2024-06-04T17:59:38.422" v="5745" actId="478"/>
          <ac:picMkLst>
            <pc:docMk/>
            <pc:sldMk cId="1856680219" sldId="301"/>
            <ac:picMk id="5" creationId="{7A503555-AD55-1BB4-894A-0045F54BE944}"/>
          </ac:picMkLst>
        </pc:picChg>
        <pc:picChg chg="add mod ord">
          <ac:chgData name="Castaneda, Jaime" userId="06392d54-1391-429f-91f8-1cf8c88e36f0" providerId="ADAL" clId="{705B031D-2862-A447-AD19-22EF13F8FEAF}" dt="2024-06-04T21:58:17.863" v="8515" actId="26606"/>
          <ac:picMkLst>
            <pc:docMk/>
            <pc:sldMk cId="1856680219" sldId="301"/>
            <ac:picMk id="7" creationId="{6B80F05C-D7C8-420C-0922-6E358DF7D7C4}"/>
          </ac:picMkLst>
        </pc:picChg>
        <pc:picChg chg="add mod">
          <ac:chgData name="Castaneda, Jaime" userId="06392d54-1391-429f-91f8-1cf8c88e36f0" providerId="ADAL" clId="{705B031D-2862-A447-AD19-22EF13F8FEAF}" dt="2024-06-07T01:50:42.125" v="8724" actId="14100"/>
          <ac:picMkLst>
            <pc:docMk/>
            <pc:sldMk cId="1856680219" sldId="301"/>
            <ac:picMk id="9" creationId="{113CD1F4-E82A-72FB-435F-0A2D1759196A}"/>
          </ac:picMkLst>
        </pc:picChg>
      </pc:sldChg>
      <pc:sldChg chg="addSp delSp modSp new mod">
        <pc:chgData name="Castaneda, Jaime" userId="06392d54-1391-429f-91f8-1cf8c88e36f0" providerId="ADAL" clId="{705B031D-2862-A447-AD19-22EF13F8FEAF}" dt="2024-06-07T01:52:21.284" v="8729" actId="1076"/>
        <pc:sldMkLst>
          <pc:docMk/>
          <pc:sldMk cId="3972192266" sldId="302"/>
        </pc:sldMkLst>
        <pc:spChg chg="mod">
          <ac:chgData name="Castaneda, Jaime" userId="06392d54-1391-429f-91f8-1cf8c88e36f0" providerId="ADAL" clId="{705B031D-2862-A447-AD19-22EF13F8FEAF}" dt="2024-06-04T18:05:36.221" v="5771" actId="1076"/>
          <ac:spMkLst>
            <pc:docMk/>
            <pc:sldMk cId="3972192266" sldId="302"/>
            <ac:spMk id="2" creationId="{D92F8A19-F73F-B46B-7376-A92A3A771497}"/>
          </ac:spMkLst>
        </pc:spChg>
        <pc:spChg chg="mod">
          <ac:chgData name="Castaneda, Jaime" userId="06392d54-1391-429f-91f8-1cf8c88e36f0" providerId="ADAL" clId="{705B031D-2862-A447-AD19-22EF13F8FEAF}" dt="2024-06-04T18:18:40.850" v="5882" actId="14100"/>
          <ac:spMkLst>
            <pc:docMk/>
            <pc:sldMk cId="3972192266" sldId="302"/>
            <ac:spMk id="3" creationId="{7194FF00-3868-F06D-5C7D-ACED2BACCE95}"/>
          </ac:spMkLst>
        </pc:spChg>
        <pc:spChg chg="add mod">
          <ac:chgData name="Castaneda, Jaime" userId="06392d54-1391-429f-91f8-1cf8c88e36f0" providerId="ADAL" clId="{705B031D-2862-A447-AD19-22EF13F8FEAF}" dt="2024-06-04T18:18:08.757" v="5880" actId="20577"/>
          <ac:spMkLst>
            <pc:docMk/>
            <pc:sldMk cId="3972192266" sldId="302"/>
            <ac:spMk id="10" creationId="{6A7B8191-715B-F7D0-9142-2ED92F014EBE}"/>
          </ac:spMkLst>
        </pc:spChg>
        <pc:spChg chg="add del mod">
          <ac:chgData name="Castaneda, Jaime" userId="06392d54-1391-429f-91f8-1cf8c88e36f0" providerId="ADAL" clId="{705B031D-2862-A447-AD19-22EF13F8FEAF}" dt="2024-06-04T18:21:04.863" v="5927"/>
          <ac:spMkLst>
            <pc:docMk/>
            <pc:sldMk cId="3972192266" sldId="302"/>
            <ac:spMk id="11" creationId="{16A4689E-0403-7C6D-2F6F-2367CAD2796F}"/>
          </ac:spMkLst>
        </pc:spChg>
        <pc:spChg chg="add mod">
          <ac:chgData name="Castaneda, Jaime" userId="06392d54-1391-429f-91f8-1cf8c88e36f0" providerId="ADAL" clId="{705B031D-2862-A447-AD19-22EF13F8FEAF}" dt="2024-06-04T18:19:01.231" v="5894" actId="20577"/>
          <ac:spMkLst>
            <pc:docMk/>
            <pc:sldMk cId="3972192266" sldId="302"/>
            <ac:spMk id="12" creationId="{F274E9A6-B9D3-B5F6-09CB-1782DF7D536C}"/>
          </ac:spMkLst>
        </pc:spChg>
        <pc:spChg chg="add mod">
          <ac:chgData name="Castaneda, Jaime" userId="06392d54-1391-429f-91f8-1cf8c88e36f0" providerId="ADAL" clId="{705B031D-2862-A447-AD19-22EF13F8FEAF}" dt="2024-06-04T18:22:04.103" v="5950" actId="20577"/>
          <ac:spMkLst>
            <pc:docMk/>
            <pc:sldMk cId="3972192266" sldId="302"/>
            <ac:spMk id="13" creationId="{A648E2E4-0178-9CE4-394D-1D6BA41F3D58}"/>
          </ac:spMkLst>
        </pc:spChg>
        <pc:spChg chg="add mod">
          <ac:chgData name="Castaneda, Jaime" userId="06392d54-1391-429f-91f8-1cf8c88e36f0" providerId="ADAL" clId="{705B031D-2862-A447-AD19-22EF13F8FEAF}" dt="2024-06-04T18:22:51.738" v="5968" actId="20577"/>
          <ac:spMkLst>
            <pc:docMk/>
            <pc:sldMk cId="3972192266" sldId="302"/>
            <ac:spMk id="14" creationId="{06E05628-2759-33C7-7905-0CEB9BE2CCFA}"/>
          </ac:spMkLst>
        </pc:spChg>
        <pc:picChg chg="add mod">
          <ac:chgData name="Castaneda, Jaime" userId="06392d54-1391-429f-91f8-1cf8c88e36f0" providerId="ADAL" clId="{705B031D-2862-A447-AD19-22EF13F8FEAF}" dt="2024-06-07T01:52:21.284" v="8729" actId="1076"/>
          <ac:picMkLst>
            <pc:docMk/>
            <pc:sldMk cId="3972192266" sldId="302"/>
            <ac:picMk id="5" creationId="{F533372D-0669-9559-BF99-C999B92229AF}"/>
          </ac:picMkLst>
        </pc:picChg>
        <pc:picChg chg="add mod">
          <ac:chgData name="Castaneda, Jaime" userId="06392d54-1391-429f-91f8-1cf8c88e36f0" providerId="ADAL" clId="{705B031D-2862-A447-AD19-22EF13F8FEAF}" dt="2024-06-04T21:20:46.221" v="8006" actId="1076"/>
          <ac:picMkLst>
            <pc:docMk/>
            <pc:sldMk cId="3972192266" sldId="302"/>
            <ac:picMk id="7" creationId="{7DDFCBB5-5C1D-D678-3764-AD88DFE94087}"/>
          </ac:picMkLst>
        </pc:picChg>
        <pc:inkChg chg="add">
          <ac:chgData name="Castaneda, Jaime" userId="06392d54-1391-429f-91f8-1cf8c88e36f0" providerId="ADAL" clId="{705B031D-2862-A447-AD19-22EF13F8FEAF}" dt="2024-06-04T18:10:40.742" v="5816" actId="9405"/>
          <ac:inkMkLst>
            <pc:docMk/>
            <pc:sldMk cId="3972192266" sldId="302"/>
            <ac:inkMk id="8" creationId="{C729ABB6-BA5A-5EBC-DA66-FA907E6B74CD}"/>
          </ac:inkMkLst>
        </pc:inkChg>
        <pc:inkChg chg="add">
          <ac:chgData name="Castaneda, Jaime" userId="06392d54-1391-429f-91f8-1cf8c88e36f0" providerId="ADAL" clId="{705B031D-2862-A447-AD19-22EF13F8FEAF}" dt="2024-06-04T18:10:42.499" v="5817" actId="9405"/>
          <ac:inkMkLst>
            <pc:docMk/>
            <pc:sldMk cId="3972192266" sldId="302"/>
            <ac:inkMk id="9" creationId="{910124A2-C1D2-E156-9FAF-407A7BEE9DA0}"/>
          </ac:inkMkLst>
        </pc:inkChg>
      </pc:sldChg>
      <pc:sldChg chg="addSp modSp new mod">
        <pc:chgData name="Castaneda, Jaime" userId="06392d54-1391-429f-91f8-1cf8c88e36f0" providerId="ADAL" clId="{705B031D-2862-A447-AD19-22EF13F8FEAF}" dt="2024-06-04T18:14:51.617" v="5868" actId="20577"/>
        <pc:sldMkLst>
          <pc:docMk/>
          <pc:sldMk cId="2750656640" sldId="303"/>
        </pc:sldMkLst>
        <pc:spChg chg="mod">
          <ac:chgData name="Castaneda, Jaime" userId="06392d54-1391-429f-91f8-1cf8c88e36f0" providerId="ADAL" clId="{705B031D-2862-A447-AD19-22EF13F8FEAF}" dt="2024-06-04T18:11:34.570" v="5843" actId="1076"/>
          <ac:spMkLst>
            <pc:docMk/>
            <pc:sldMk cId="2750656640" sldId="303"/>
            <ac:spMk id="2" creationId="{B1FBCAD5-FB0D-A990-C2CD-7F636BC4B35D}"/>
          </ac:spMkLst>
        </pc:spChg>
        <pc:spChg chg="mod">
          <ac:chgData name="Castaneda, Jaime" userId="06392d54-1391-429f-91f8-1cf8c88e36f0" providerId="ADAL" clId="{705B031D-2862-A447-AD19-22EF13F8FEAF}" dt="2024-06-04T18:13:25.199" v="5851" actId="14100"/>
          <ac:spMkLst>
            <pc:docMk/>
            <pc:sldMk cId="2750656640" sldId="303"/>
            <ac:spMk id="3" creationId="{98BD24A3-7172-BF29-B29A-5D6F0CA10FAC}"/>
          </ac:spMkLst>
        </pc:spChg>
        <pc:spChg chg="add mod">
          <ac:chgData name="Castaneda, Jaime" userId="06392d54-1391-429f-91f8-1cf8c88e36f0" providerId="ADAL" clId="{705B031D-2862-A447-AD19-22EF13F8FEAF}" dt="2024-06-04T18:14:51.617" v="5868" actId="20577"/>
          <ac:spMkLst>
            <pc:docMk/>
            <pc:sldMk cId="2750656640" sldId="303"/>
            <ac:spMk id="6" creationId="{42D2FE2C-61BD-B259-22CC-2EDEF04FB699}"/>
          </ac:spMkLst>
        </pc:spChg>
        <pc:picChg chg="add mod">
          <ac:chgData name="Castaneda, Jaime" userId="06392d54-1391-429f-91f8-1cf8c88e36f0" providerId="ADAL" clId="{705B031D-2862-A447-AD19-22EF13F8FEAF}" dt="2024-06-04T18:13:39.722" v="5853" actId="1076"/>
          <ac:picMkLst>
            <pc:docMk/>
            <pc:sldMk cId="2750656640" sldId="303"/>
            <ac:picMk id="4" creationId="{02F6DEC3-4E28-213A-2B29-41556D6D8256}"/>
          </ac:picMkLst>
        </pc:picChg>
        <pc:picChg chg="add mod">
          <ac:chgData name="Castaneda, Jaime" userId="06392d54-1391-429f-91f8-1cf8c88e36f0" providerId="ADAL" clId="{705B031D-2862-A447-AD19-22EF13F8FEAF}" dt="2024-06-04T18:13:55.333" v="5857" actId="1076"/>
          <ac:picMkLst>
            <pc:docMk/>
            <pc:sldMk cId="2750656640" sldId="303"/>
            <ac:picMk id="5" creationId="{72C2BEE0-872E-5D48-4488-389ED392965A}"/>
          </ac:picMkLst>
        </pc:picChg>
      </pc:sldChg>
      <pc:sldChg chg="addSp modSp new mod">
        <pc:chgData name="Castaneda, Jaime" userId="06392d54-1391-429f-91f8-1cf8c88e36f0" providerId="ADAL" clId="{705B031D-2862-A447-AD19-22EF13F8FEAF}" dt="2024-06-07T01:51:54.938" v="8725" actId="1076"/>
        <pc:sldMkLst>
          <pc:docMk/>
          <pc:sldMk cId="3899571468" sldId="304"/>
        </pc:sldMkLst>
        <pc:spChg chg="mod">
          <ac:chgData name="Castaneda, Jaime" userId="06392d54-1391-429f-91f8-1cf8c88e36f0" providerId="ADAL" clId="{705B031D-2862-A447-AD19-22EF13F8FEAF}" dt="2024-06-04T18:23:48.628" v="5998" actId="1076"/>
          <ac:spMkLst>
            <pc:docMk/>
            <pc:sldMk cId="3899571468" sldId="304"/>
            <ac:spMk id="2" creationId="{15B78156-7B0D-9F58-783C-D573374DDF1D}"/>
          </ac:spMkLst>
        </pc:spChg>
        <pc:spChg chg="mod">
          <ac:chgData name="Castaneda, Jaime" userId="06392d54-1391-429f-91f8-1cf8c88e36f0" providerId="ADAL" clId="{705B031D-2862-A447-AD19-22EF13F8FEAF}" dt="2024-06-04T18:24:00.894" v="6007" actId="1076"/>
          <ac:spMkLst>
            <pc:docMk/>
            <pc:sldMk cId="3899571468" sldId="304"/>
            <ac:spMk id="3" creationId="{32DB64CA-1BC1-FBED-6F51-E380A07E32C9}"/>
          </ac:spMkLst>
        </pc:spChg>
        <pc:spChg chg="add mod">
          <ac:chgData name="Castaneda, Jaime" userId="06392d54-1391-429f-91f8-1cf8c88e36f0" providerId="ADAL" clId="{705B031D-2862-A447-AD19-22EF13F8FEAF}" dt="2024-06-04T21:21:48.219" v="8022" actId="14100"/>
          <ac:spMkLst>
            <pc:docMk/>
            <pc:sldMk cId="3899571468" sldId="304"/>
            <ac:spMk id="6" creationId="{FF518D06-8D34-0963-7D84-8C899F1E7353}"/>
          </ac:spMkLst>
        </pc:spChg>
        <pc:picChg chg="add mod">
          <ac:chgData name="Castaneda, Jaime" userId="06392d54-1391-429f-91f8-1cf8c88e36f0" providerId="ADAL" clId="{705B031D-2862-A447-AD19-22EF13F8FEAF}" dt="2024-06-04T21:21:16.068" v="8013" actId="1076"/>
          <ac:picMkLst>
            <pc:docMk/>
            <pc:sldMk cId="3899571468" sldId="304"/>
            <ac:picMk id="4" creationId="{6F8B2A34-4AE7-04E1-9CE4-FED911C7DF99}"/>
          </ac:picMkLst>
        </pc:picChg>
        <pc:picChg chg="add mod">
          <ac:chgData name="Castaneda, Jaime" userId="06392d54-1391-429f-91f8-1cf8c88e36f0" providerId="ADAL" clId="{705B031D-2862-A447-AD19-22EF13F8FEAF}" dt="2024-06-07T01:51:54.938" v="8725" actId="1076"/>
          <ac:picMkLst>
            <pc:docMk/>
            <pc:sldMk cId="3899571468" sldId="304"/>
            <ac:picMk id="5" creationId="{688A4417-E476-DA7A-9AFA-D6E8EA148F3A}"/>
          </ac:picMkLst>
        </pc:picChg>
      </pc:sldChg>
      <pc:sldChg chg="addSp delSp modSp new mod">
        <pc:chgData name="Castaneda, Jaime" userId="06392d54-1391-429f-91f8-1cf8c88e36f0" providerId="ADAL" clId="{705B031D-2862-A447-AD19-22EF13F8FEAF}" dt="2024-06-04T21:38:28.446" v="8360" actId="20577"/>
        <pc:sldMkLst>
          <pc:docMk/>
          <pc:sldMk cId="2492680765" sldId="305"/>
        </pc:sldMkLst>
        <pc:spChg chg="mod">
          <ac:chgData name="Castaneda, Jaime" userId="06392d54-1391-429f-91f8-1cf8c88e36f0" providerId="ADAL" clId="{705B031D-2862-A447-AD19-22EF13F8FEAF}" dt="2024-06-04T18:31:29.609" v="6338" actId="1076"/>
          <ac:spMkLst>
            <pc:docMk/>
            <pc:sldMk cId="2492680765" sldId="305"/>
            <ac:spMk id="2" creationId="{34CEF3D7-A7F9-FB90-42F4-CBD1CAEBDB2A}"/>
          </ac:spMkLst>
        </pc:spChg>
        <pc:spChg chg="mod">
          <ac:chgData name="Castaneda, Jaime" userId="06392d54-1391-429f-91f8-1cf8c88e36f0" providerId="ADAL" clId="{705B031D-2862-A447-AD19-22EF13F8FEAF}" dt="2024-06-04T21:38:28.446" v="8360" actId="20577"/>
          <ac:spMkLst>
            <pc:docMk/>
            <pc:sldMk cId="2492680765" sldId="305"/>
            <ac:spMk id="3" creationId="{1103B29E-735F-6EA9-F23C-544C261824CA}"/>
          </ac:spMkLst>
        </pc:spChg>
        <pc:spChg chg="add del mod">
          <ac:chgData name="Castaneda, Jaime" userId="06392d54-1391-429f-91f8-1cf8c88e36f0" providerId="ADAL" clId="{705B031D-2862-A447-AD19-22EF13F8FEAF}" dt="2024-06-04T18:27:47.984" v="6143" actId="478"/>
          <ac:spMkLst>
            <pc:docMk/>
            <pc:sldMk cId="2492680765" sldId="305"/>
            <ac:spMk id="4" creationId="{BAD75B23-0798-835D-F73F-677D72F39306}"/>
          </ac:spMkLst>
        </pc:spChg>
        <pc:spChg chg="add mod">
          <ac:chgData name="Castaneda, Jaime" userId="06392d54-1391-429f-91f8-1cf8c88e36f0" providerId="ADAL" clId="{705B031D-2862-A447-AD19-22EF13F8FEAF}" dt="2024-06-04T18:42:00.610" v="6581" actId="20577"/>
          <ac:spMkLst>
            <pc:docMk/>
            <pc:sldMk cId="2492680765" sldId="305"/>
            <ac:spMk id="5" creationId="{41BE297C-C65A-F315-6B95-657B6A1AD0C8}"/>
          </ac:spMkLst>
        </pc:spChg>
      </pc:sldChg>
      <pc:sldChg chg="addSp modSp new mod setBg setClrOvrMap">
        <pc:chgData name="Castaneda, Jaime" userId="06392d54-1391-429f-91f8-1cf8c88e36f0" providerId="ADAL" clId="{705B031D-2862-A447-AD19-22EF13F8FEAF}" dt="2024-06-04T21:55:23.388" v="8489" actId="26606"/>
        <pc:sldMkLst>
          <pc:docMk/>
          <pc:sldMk cId="3273203323" sldId="306"/>
        </pc:sldMkLst>
        <pc:spChg chg="mod ord">
          <ac:chgData name="Castaneda, Jaime" userId="06392d54-1391-429f-91f8-1cf8c88e36f0" providerId="ADAL" clId="{705B031D-2862-A447-AD19-22EF13F8FEAF}" dt="2024-06-04T21:55:23.388" v="8489" actId="26606"/>
          <ac:spMkLst>
            <pc:docMk/>
            <pc:sldMk cId="3273203323" sldId="306"/>
            <ac:spMk id="2" creationId="{3C650396-D82F-9B24-3B9E-A11755039B0E}"/>
          </ac:spMkLst>
        </pc:spChg>
        <pc:spChg chg="mod ord">
          <ac:chgData name="Castaneda, Jaime" userId="06392d54-1391-429f-91f8-1cf8c88e36f0" providerId="ADAL" clId="{705B031D-2862-A447-AD19-22EF13F8FEAF}" dt="2024-06-04T21:55:23.388" v="8489" actId="26606"/>
          <ac:spMkLst>
            <pc:docMk/>
            <pc:sldMk cId="3273203323" sldId="306"/>
            <ac:spMk id="3" creationId="{A60039CB-B10D-4F75-D454-8A6228FA4898}"/>
          </ac:spMkLst>
        </pc:spChg>
        <pc:spChg chg="add">
          <ac:chgData name="Castaneda, Jaime" userId="06392d54-1391-429f-91f8-1cf8c88e36f0" providerId="ADAL" clId="{705B031D-2862-A447-AD19-22EF13F8FEAF}" dt="2024-06-04T21:55:23.388" v="8489" actId="26606"/>
          <ac:spMkLst>
            <pc:docMk/>
            <pc:sldMk cId="3273203323" sldId="306"/>
            <ac:spMk id="14" creationId="{891401DC-7AF6-42FA-BE31-CF773B6C8B2E}"/>
          </ac:spMkLst>
        </pc:spChg>
        <pc:spChg chg="add">
          <ac:chgData name="Castaneda, Jaime" userId="06392d54-1391-429f-91f8-1cf8c88e36f0" providerId="ADAL" clId="{705B031D-2862-A447-AD19-22EF13F8FEAF}" dt="2024-06-04T21:55:23.388" v="8489" actId="26606"/>
          <ac:spMkLst>
            <pc:docMk/>
            <pc:sldMk cId="3273203323" sldId="306"/>
            <ac:spMk id="16" creationId="{2B7203F0-D9CB-4774-B9D4-B3AB625DFBAD}"/>
          </ac:spMkLst>
        </pc:spChg>
        <pc:picChg chg="add mod">
          <ac:chgData name="Castaneda, Jaime" userId="06392d54-1391-429f-91f8-1cf8c88e36f0" providerId="ADAL" clId="{705B031D-2862-A447-AD19-22EF13F8FEAF}" dt="2024-06-04T21:55:23.388" v="8489" actId="26606"/>
          <ac:picMkLst>
            <pc:docMk/>
            <pc:sldMk cId="3273203323" sldId="306"/>
            <ac:picMk id="4" creationId="{C2DA366B-3912-E56A-3BBC-B03EABEF18F0}"/>
          </ac:picMkLst>
        </pc:picChg>
        <pc:picChg chg="add mod">
          <ac:chgData name="Castaneda, Jaime" userId="06392d54-1391-429f-91f8-1cf8c88e36f0" providerId="ADAL" clId="{705B031D-2862-A447-AD19-22EF13F8FEAF}" dt="2024-06-04T21:55:23.388" v="8489" actId="26606"/>
          <ac:picMkLst>
            <pc:docMk/>
            <pc:sldMk cId="3273203323" sldId="306"/>
            <ac:picMk id="5" creationId="{ECF6AB51-23B3-94DF-BA22-E64EC3458FD5}"/>
          </ac:picMkLst>
        </pc:picChg>
        <pc:picChg chg="add mod ord">
          <ac:chgData name="Castaneda, Jaime" userId="06392d54-1391-429f-91f8-1cf8c88e36f0" providerId="ADAL" clId="{705B031D-2862-A447-AD19-22EF13F8FEAF}" dt="2024-06-04T21:55:23.388" v="8489" actId="26606"/>
          <ac:picMkLst>
            <pc:docMk/>
            <pc:sldMk cId="3273203323" sldId="306"/>
            <ac:picMk id="6" creationId="{E20D1D49-6C4E-0E88-2818-14E2D91874E7}"/>
          </ac:picMkLst>
        </pc:picChg>
        <pc:picChg chg="add mod ord">
          <ac:chgData name="Castaneda, Jaime" userId="06392d54-1391-429f-91f8-1cf8c88e36f0" providerId="ADAL" clId="{705B031D-2862-A447-AD19-22EF13F8FEAF}" dt="2024-06-04T21:55:23.388" v="8489" actId="26606"/>
          <ac:picMkLst>
            <pc:docMk/>
            <pc:sldMk cId="3273203323" sldId="306"/>
            <ac:picMk id="7" creationId="{5F2FF502-8F6C-956C-565C-80A9201B8BAC}"/>
          </ac:picMkLst>
        </pc:picChg>
        <pc:picChg chg="add mod">
          <ac:chgData name="Castaneda, Jaime" userId="06392d54-1391-429f-91f8-1cf8c88e36f0" providerId="ADAL" clId="{705B031D-2862-A447-AD19-22EF13F8FEAF}" dt="2024-06-04T21:55:23.388" v="8489" actId="26606"/>
          <ac:picMkLst>
            <pc:docMk/>
            <pc:sldMk cId="3273203323" sldId="306"/>
            <ac:picMk id="8" creationId="{6F9C10B5-11C0-6D27-C4BE-9363847F5AFB}"/>
          </ac:picMkLst>
        </pc:picChg>
        <pc:picChg chg="add mod">
          <ac:chgData name="Castaneda, Jaime" userId="06392d54-1391-429f-91f8-1cf8c88e36f0" providerId="ADAL" clId="{705B031D-2862-A447-AD19-22EF13F8FEAF}" dt="2024-06-04T21:55:23.388" v="8489" actId="26606"/>
          <ac:picMkLst>
            <pc:docMk/>
            <pc:sldMk cId="3273203323" sldId="306"/>
            <ac:picMk id="9" creationId="{189B514F-4ED8-E891-5EBD-D5E6F81E82DD}"/>
          </ac:picMkLst>
        </pc:picChg>
        <pc:cxnChg chg="add">
          <ac:chgData name="Castaneda, Jaime" userId="06392d54-1391-429f-91f8-1cf8c88e36f0" providerId="ADAL" clId="{705B031D-2862-A447-AD19-22EF13F8FEAF}" dt="2024-06-04T21:55:23.388" v="8489" actId="26606"/>
          <ac:cxnSpMkLst>
            <pc:docMk/>
            <pc:sldMk cId="3273203323" sldId="306"/>
            <ac:cxnSpMk id="18" creationId="{A88CB8AF-5631-45C6-BFEC-971C4D6E5836}"/>
          </ac:cxnSpMkLst>
        </pc:cxnChg>
        <pc:cxnChg chg="add">
          <ac:chgData name="Castaneda, Jaime" userId="06392d54-1391-429f-91f8-1cf8c88e36f0" providerId="ADAL" clId="{705B031D-2862-A447-AD19-22EF13F8FEAF}" dt="2024-06-04T21:55:23.388" v="8489" actId="26606"/>
          <ac:cxnSpMkLst>
            <pc:docMk/>
            <pc:sldMk cId="3273203323" sldId="306"/>
            <ac:cxnSpMk id="20" creationId="{9F2EA1AF-73AB-4FCB-B4EE-0E42E7250F64}"/>
          </ac:cxnSpMkLst>
        </pc:cxnChg>
        <pc:cxnChg chg="add">
          <ac:chgData name="Castaneda, Jaime" userId="06392d54-1391-429f-91f8-1cf8c88e36f0" providerId="ADAL" clId="{705B031D-2862-A447-AD19-22EF13F8FEAF}" dt="2024-06-04T21:55:23.388" v="8489" actId="26606"/>
          <ac:cxnSpMkLst>
            <pc:docMk/>
            <pc:sldMk cId="3273203323" sldId="306"/>
            <ac:cxnSpMk id="22" creationId="{65A18FBF-6157-4210-BEF2-9A6C31FA89AD}"/>
          </ac:cxnSpMkLst>
        </pc:cxnChg>
        <pc:cxnChg chg="add">
          <ac:chgData name="Castaneda, Jaime" userId="06392d54-1391-429f-91f8-1cf8c88e36f0" providerId="ADAL" clId="{705B031D-2862-A447-AD19-22EF13F8FEAF}" dt="2024-06-04T21:55:23.388" v="8489" actId="26606"/>
          <ac:cxnSpMkLst>
            <pc:docMk/>
            <pc:sldMk cId="3273203323" sldId="306"/>
            <ac:cxnSpMk id="24" creationId="{43C9CCA8-3CEC-4CD0-A624-A701C612511D}"/>
          </ac:cxnSpMkLst>
        </pc:cxnChg>
        <pc:cxnChg chg="add">
          <ac:chgData name="Castaneda, Jaime" userId="06392d54-1391-429f-91f8-1cf8c88e36f0" providerId="ADAL" clId="{705B031D-2862-A447-AD19-22EF13F8FEAF}" dt="2024-06-04T21:55:23.388" v="8489" actId="26606"/>
          <ac:cxnSpMkLst>
            <pc:docMk/>
            <pc:sldMk cId="3273203323" sldId="306"/>
            <ac:cxnSpMk id="26" creationId="{DDFDA711-2183-447C-AA6C-B1B5643763B1}"/>
          </ac:cxnSpMkLst>
        </pc:cxnChg>
      </pc:sldChg>
      <pc:sldChg chg="addSp modSp new mod setBg">
        <pc:chgData name="Castaneda, Jaime" userId="06392d54-1391-429f-91f8-1cf8c88e36f0" providerId="ADAL" clId="{705B031D-2862-A447-AD19-22EF13F8FEAF}" dt="2024-06-04T21:56:49.599" v="8501" actId="26606"/>
        <pc:sldMkLst>
          <pc:docMk/>
          <pc:sldMk cId="1812421221" sldId="307"/>
        </pc:sldMkLst>
        <pc:spChg chg="mod">
          <ac:chgData name="Castaneda, Jaime" userId="06392d54-1391-429f-91f8-1cf8c88e36f0" providerId="ADAL" clId="{705B031D-2862-A447-AD19-22EF13F8FEAF}" dt="2024-06-04T21:56:49.599" v="8501" actId="26606"/>
          <ac:spMkLst>
            <pc:docMk/>
            <pc:sldMk cId="1812421221" sldId="307"/>
            <ac:spMk id="2" creationId="{77A10E28-F525-F873-3B8B-99FE2B7F2D37}"/>
          </ac:spMkLst>
        </pc:spChg>
        <pc:spChg chg="mod">
          <ac:chgData name="Castaneda, Jaime" userId="06392d54-1391-429f-91f8-1cf8c88e36f0" providerId="ADAL" clId="{705B031D-2862-A447-AD19-22EF13F8FEAF}" dt="2024-06-04T21:56:49.599" v="8501" actId="26606"/>
          <ac:spMkLst>
            <pc:docMk/>
            <pc:sldMk cId="1812421221" sldId="307"/>
            <ac:spMk id="3" creationId="{939F9BED-DB01-D92B-C643-CE02C801C0DC}"/>
          </ac:spMkLst>
        </pc:spChg>
        <pc:spChg chg="add">
          <ac:chgData name="Castaneda, Jaime" userId="06392d54-1391-429f-91f8-1cf8c88e36f0" providerId="ADAL" clId="{705B031D-2862-A447-AD19-22EF13F8FEAF}" dt="2024-06-04T21:56:49.599" v="8501" actId="26606"/>
          <ac:spMkLst>
            <pc:docMk/>
            <pc:sldMk cId="1812421221" sldId="307"/>
            <ac:spMk id="8" creationId="{DAF1966E-FD40-4A4A-B61B-C4DF7FA05F06}"/>
          </ac:spMkLst>
        </pc:spChg>
        <pc:spChg chg="add">
          <ac:chgData name="Castaneda, Jaime" userId="06392d54-1391-429f-91f8-1cf8c88e36f0" providerId="ADAL" clId="{705B031D-2862-A447-AD19-22EF13F8FEAF}" dt="2024-06-04T21:56:49.599" v="8501" actId="26606"/>
          <ac:spMkLst>
            <pc:docMk/>
            <pc:sldMk cId="1812421221" sldId="307"/>
            <ac:spMk id="10" creationId="{047BFA19-D45E-416B-A404-7AF2F3F27017}"/>
          </ac:spMkLst>
        </pc:spChg>
        <pc:spChg chg="add">
          <ac:chgData name="Castaneda, Jaime" userId="06392d54-1391-429f-91f8-1cf8c88e36f0" providerId="ADAL" clId="{705B031D-2862-A447-AD19-22EF13F8FEAF}" dt="2024-06-04T21:56:49.599" v="8501" actId="26606"/>
          <ac:spMkLst>
            <pc:docMk/>
            <pc:sldMk cId="1812421221" sldId="307"/>
            <ac:spMk id="12" creationId="{8E0105E7-23DB-4CF2-8258-FF47C7620F6E}"/>
          </ac:spMkLst>
        </pc:spChg>
        <pc:spChg chg="add">
          <ac:chgData name="Castaneda, Jaime" userId="06392d54-1391-429f-91f8-1cf8c88e36f0" providerId="ADAL" clId="{705B031D-2862-A447-AD19-22EF13F8FEAF}" dt="2024-06-04T21:56:49.599" v="8501" actId="26606"/>
          <ac:spMkLst>
            <pc:docMk/>
            <pc:sldMk cId="1812421221" sldId="307"/>
            <ac:spMk id="14" creationId="{074B4F7D-14B2-478B-8BF5-01E4E0C5D263}"/>
          </ac:spMkLst>
        </pc:spChg>
      </pc:sldChg>
      <pc:sldChg chg="addSp modSp new mod setBg">
        <pc:chgData name="Castaneda, Jaime" userId="06392d54-1391-429f-91f8-1cf8c88e36f0" providerId="ADAL" clId="{705B031D-2862-A447-AD19-22EF13F8FEAF}" dt="2024-06-04T21:57:54.513" v="8512" actId="26606"/>
        <pc:sldMkLst>
          <pc:docMk/>
          <pc:sldMk cId="2237395224" sldId="308"/>
        </pc:sldMkLst>
        <pc:spChg chg="mod">
          <ac:chgData name="Castaneda, Jaime" userId="06392d54-1391-429f-91f8-1cf8c88e36f0" providerId="ADAL" clId="{705B031D-2862-A447-AD19-22EF13F8FEAF}" dt="2024-06-04T21:57:54.513" v="8512" actId="26606"/>
          <ac:spMkLst>
            <pc:docMk/>
            <pc:sldMk cId="2237395224" sldId="308"/>
            <ac:spMk id="2" creationId="{DDFDFC0E-95A4-9AE4-27BB-3D367BAF80D9}"/>
          </ac:spMkLst>
        </pc:spChg>
        <pc:spChg chg="mod">
          <ac:chgData name="Castaneda, Jaime" userId="06392d54-1391-429f-91f8-1cf8c88e36f0" providerId="ADAL" clId="{705B031D-2862-A447-AD19-22EF13F8FEAF}" dt="2024-06-04T21:57:54.513" v="8512" actId="26606"/>
          <ac:spMkLst>
            <pc:docMk/>
            <pc:sldMk cId="2237395224" sldId="308"/>
            <ac:spMk id="3" creationId="{B8CF5824-6C0D-6B2D-F62E-F914638BCE13}"/>
          </ac:spMkLst>
        </pc:spChg>
        <pc:spChg chg="add">
          <ac:chgData name="Castaneda, Jaime" userId="06392d54-1391-429f-91f8-1cf8c88e36f0" providerId="ADAL" clId="{705B031D-2862-A447-AD19-22EF13F8FEAF}" dt="2024-06-04T21:57:54.513" v="8512" actId="26606"/>
          <ac:spMkLst>
            <pc:docMk/>
            <pc:sldMk cId="2237395224" sldId="308"/>
            <ac:spMk id="8" creationId="{DAF1966E-FD40-4A4A-B61B-C4DF7FA05F06}"/>
          </ac:spMkLst>
        </pc:spChg>
        <pc:spChg chg="add">
          <ac:chgData name="Castaneda, Jaime" userId="06392d54-1391-429f-91f8-1cf8c88e36f0" providerId="ADAL" clId="{705B031D-2862-A447-AD19-22EF13F8FEAF}" dt="2024-06-04T21:57:54.513" v="8512" actId="26606"/>
          <ac:spMkLst>
            <pc:docMk/>
            <pc:sldMk cId="2237395224" sldId="308"/>
            <ac:spMk id="10" creationId="{047BFA19-D45E-416B-A404-7AF2F3F27017}"/>
          </ac:spMkLst>
        </pc:spChg>
        <pc:spChg chg="add">
          <ac:chgData name="Castaneda, Jaime" userId="06392d54-1391-429f-91f8-1cf8c88e36f0" providerId="ADAL" clId="{705B031D-2862-A447-AD19-22EF13F8FEAF}" dt="2024-06-04T21:57:54.513" v="8512" actId="26606"/>
          <ac:spMkLst>
            <pc:docMk/>
            <pc:sldMk cId="2237395224" sldId="308"/>
            <ac:spMk id="12" creationId="{8E0105E7-23DB-4CF2-8258-FF47C7620F6E}"/>
          </ac:spMkLst>
        </pc:spChg>
        <pc:spChg chg="add">
          <ac:chgData name="Castaneda, Jaime" userId="06392d54-1391-429f-91f8-1cf8c88e36f0" providerId="ADAL" clId="{705B031D-2862-A447-AD19-22EF13F8FEAF}" dt="2024-06-04T21:57:54.513" v="8512" actId="26606"/>
          <ac:spMkLst>
            <pc:docMk/>
            <pc:sldMk cId="2237395224" sldId="308"/>
            <ac:spMk id="14" creationId="{074B4F7D-14B2-478B-8BF5-01E4E0C5D263}"/>
          </ac:spMkLst>
        </pc:spChg>
      </pc:sldChg>
      <pc:sldChg chg="addSp modSp new mod setBg">
        <pc:chgData name="Castaneda, Jaime" userId="06392d54-1391-429f-91f8-1cf8c88e36f0" providerId="ADAL" clId="{705B031D-2862-A447-AD19-22EF13F8FEAF}" dt="2024-06-04T21:58:07.030" v="8514" actId="26606"/>
        <pc:sldMkLst>
          <pc:docMk/>
          <pc:sldMk cId="3515997923" sldId="309"/>
        </pc:sldMkLst>
        <pc:spChg chg="mod">
          <ac:chgData name="Castaneda, Jaime" userId="06392d54-1391-429f-91f8-1cf8c88e36f0" providerId="ADAL" clId="{705B031D-2862-A447-AD19-22EF13F8FEAF}" dt="2024-06-04T21:58:07.030" v="8514" actId="26606"/>
          <ac:spMkLst>
            <pc:docMk/>
            <pc:sldMk cId="3515997923" sldId="309"/>
            <ac:spMk id="2" creationId="{9F49CDA7-4EFE-4F03-B34A-A4418BA6E4A8}"/>
          </ac:spMkLst>
        </pc:spChg>
        <pc:spChg chg="mod">
          <ac:chgData name="Castaneda, Jaime" userId="06392d54-1391-429f-91f8-1cf8c88e36f0" providerId="ADAL" clId="{705B031D-2862-A447-AD19-22EF13F8FEAF}" dt="2024-06-04T21:58:07.030" v="8514" actId="26606"/>
          <ac:spMkLst>
            <pc:docMk/>
            <pc:sldMk cId="3515997923" sldId="309"/>
            <ac:spMk id="3" creationId="{A1D419FA-A8F4-753F-4237-BB741D46FF69}"/>
          </ac:spMkLst>
        </pc:spChg>
        <pc:spChg chg="add">
          <ac:chgData name="Castaneda, Jaime" userId="06392d54-1391-429f-91f8-1cf8c88e36f0" providerId="ADAL" clId="{705B031D-2862-A447-AD19-22EF13F8FEAF}" dt="2024-06-04T21:58:07.030" v="8514" actId="26606"/>
          <ac:spMkLst>
            <pc:docMk/>
            <pc:sldMk cId="3515997923" sldId="309"/>
            <ac:spMk id="8" creationId="{DAF1966E-FD40-4A4A-B61B-C4DF7FA05F06}"/>
          </ac:spMkLst>
        </pc:spChg>
        <pc:spChg chg="add">
          <ac:chgData name="Castaneda, Jaime" userId="06392d54-1391-429f-91f8-1cf8c88e36f0" providerId="ADAL" clId="{705B031D-2862-A447-AD19-22EF13F8FEAF}" dt="2024-06-04T21:58:07.030" v="8514" actId="26606"/>
          <ac:spMkLst>
            <pc:docMk/>
            <pc:sldMk cId="3515997923" sldId="309"/>
            <ac:spMk id="10" creationId="{047BFA19-D45E-416B-A404-7AF2F3F27017}"/>
          </ac:spMkLst>
        </pc:spChg>
        <pc:spChg chg="add">
          <ac:chgData name="Castaneda, Jaime" userId="06392d54-1391-429f-91f8-1cf8c88e36f0" providerId="ADAL" clId="{705B031D-2862-A447-AD19-22EF13F8FEAF}" dt="2024-06-04T21:58:07.030" v="8514" actId="26606"/>
          <ac:spMkLst>
            <pc:docMk/>
            <pc:sldMk cId="3515997923" sldId="309"/>
            <ac:spMk id="12" creationId="{8E0105E7-23DB-4CF2-8258-FF47C7620F6E}"/>
          </ac:spMkLst>
        </pc:spChg>
        <pc:spChg chg="add">
          <ac:chgData name="Castaneda, Jaime" userId="06392d54-1391-429f-91f8-1cf8c88e36f0" providerId="ADAL" clId="{705B031D-2862-A447-AD19-22EF13F8FEAF}" dt="2024-06-04T21:58:07.030" v="8514" actId="26606"/>
          <ac:spMkLst>
            <pc:docMk/>
            <pc:sldMk cId="3515997923" sldId="309"/>
            <ac:spMk id="14" creationId="{074B4F7D-14B2-478B-8BF5-01E4E0C5D263}"/>
          </ac:spMkLst>
        </pc:spChg>
      </pc:sldChg>
      <pc:sldChg chg="addSp delSp modSp new mod setBg">
        <pc:chgData name="Castaneda, Jaime" userId="06392d54-1391-429f-91f8-1cf8c88e36f0" providerId="ADAL" clId="{705B031D-2862-A447-AD19-22EF13F8FEAF}" dt="2024-06-04T21:58:44.777" v="8517" actId="26606"/>
        <pc:sldMkLst>
          <pc:docMk/>
          <pc:sldMk cId="1196820356" sldId="310"/>
        </pc:sldMkLst>
        <pc:spChg chg="mod">
          <ac:chgData name="Castaneda, Jaime" userId="06392d54-1391-429f-91f8-1cf8c88e36f0" providerId="ADAL" clId="{705B031D-2862-A447-AD19-22EF13F8FEAF}" dt="2024-06-04T21:58:44.777" v="8517" actId="26606"/>
          <ac:spMkLst>
            <pc:docMk/>
            <pc:sldMk cId="1196820356" sldId="310"/>
            <ac:spMk id="2" creationId="{4BD11BAC-AA05-F0DA-F338-F8500B3F4B9B}"/>
          </ac:spMkLst>
        </pc:spChg>
        <pc:spChg chg="mod">
          <ac:chgData name="Castaneda, Jaime" userId="06392d54-1391-429f-91f8-1cf8c88e36f0" providerId="ADAL" clId="{705B031D-2862-A447-AD19-22EF13F8FEAF}" dt="2024-06-04T21:58:44.777" v="8517" actId="26606"/>
          <ac:spMkLst>
            <pc:docMk/>
            <pc:sldMk cId="1196820356" sldId="310"/>
            <ac:spMk id="3" creationId="{2FCC6020-6E6F-9AE1-71E5-9F4418D6409F}"/>
          </ac:spMkLst>
        </pc:spChg>
        <pc:spChg chg="add">
          <ac:chgData name="Castaneda, Jaime" userId="06392d54-1391-429f-91f8-1cf8c88e36f0" providerId="ADAL" clId="{705B031D-2862-A447-AD19-22EF13F8FEAF}" dt="2024-06-04T21:58:44.777" v="8517" actId="26606"/>
          <ac:spMkLst>
            <pc:docMk/>
            <pc:sldMk cId="1196820356" sldId="310"/>
            <ac:spMk id="12" creationId="{743AA782-23D1-4521-8CAD-47662984AA08}"/>
          </ac:spMkLst>
        </pc:spChg>
        <pc:spChg chg="add">
          <ac:chgData name="Castaneda, Jaime" userId="06392d54-1391-429f-91f8-1cf8c88e36f0" providerId="ADAL" clId="{705B031D-2862-A447-AD19-22EF13F8FEAF}" dt="2024-06-04T21:58:44.777" v="8517" actId="26606"/>
          <ac:spMkLst>
            <pc:docMk/>
            <pc:sldMk cId="1196820356" sldId="310"/>
            <ac:spMk id="14" creationId="{71877DBC-BB60-40F0-AC93-2ACDBAAE60CE}"/>
          </ac:spMkLst>
        </pc:spChg>
        <pc:picChg chg="add del mod">
          <ac:chgData name="Castaneda, Jaime" userId="06392d54-1391-429f-91f8-1cf8c88e36f0" providerId="ADAL" clId="{705B031D-2862-A447-AD19-22EF13F8FEAF}" dt="2024-06-04T21:32:56.926" v="8244" actId="478"/>
          <ac:picMkLst>
            <pc:docMk/>
            <pc:sldMk cId="1196820356" sldId="310"/>
            <ac:picMk id="5" creationId="{FBB741F0-BE9B-C083-7E77-3D72277E14CA}"/>
          </ac:picMkLst>
        </pc:picChg>
        <pc:picChg chg="add mod">
          <ac:chgData name="Castaneda, Jaime" userId="06392d54-1391-429f-91f8-1cf8c88e36f0" providerId="ADAL" clId="{705B031D-2862-A447-AD19-22EF13F8FEAF}" dt="2024-06-04T21:58:44.777" v="8517" actId="26606"/>
          <ac:picMkLst>
            <pc:docMk/>
            <pc:sldMk cId="1196820356" sldId="310"/>
            <ac:picMk id="7" creationId="{BF397594-3805-D216-2ADB-1952F0D2B581}"/>
          </ac:picMkLst>
        </pc:picChg>
      </pc:sldChg>
      <pc:sldChg chg="addSp delSp modSp add del mod setBg delDesignElem">
        <pc:chgData name="Castaneda, Jaime" userId="06392d54-1391-429f-91f8-1cf8c88e36f0" providerId="ADAL" clId="{705B031D-2862-A447-AD19-22EF13F8FEAF}" dt="2024-06-06T22:51:35.158" v="8580" actId="2696"/>
        <pc:sldMkLst>
          <pc:docMk/>
          <pc:sldMk cId="173250375" sldId="311"/>
        </pc:sldMkLst>
        <pc:spChg chg="del">
          <ac:chgData name="Castaneda, Jaime" userId="06392d54-1391-429f-91f8-1cf8c88e36f0" providerId="ADAL" clId="{705B031D-2862-A447-AD19-22EF13F8FEAF}" dt="2024-06-06T22:49:05.503" v="8562" actId="478"/>
          <ac:spMkLst>
            <pc:docMk/>
            <pc:sldMk cId="173250375" sldId="311"/>
            <ac:spMk id="2" creationId="{03114FCC-7A4C-6EF6-E00A-37531D6C83EB}"/>
          </ac:spMkLst>
        </pc:spChg>
        <pc:spChg chg="add del mod">
          <ac:chgData name="Castaneda, Jaime" userId="06392d54-1391-429f-91f8-1cf8c88e36f0" providerId="ADAL" clId="{705B031D-2862-A447-AD19-22EF13F8FEAF}" dt="2024-06-06T22:49:07.447" v="8563" actId="478"/>
          <ac:spMkLst>
            <pc:docMk/>
            <pc:sldMk cId="173250375" sldId="311"/>
            <ac:spMk id="4" creationId="{FEC5FBE9-027A-4157-9644-26E2EE0EE5CD}"/>
          </ac:spMkLst>
        </pc:spChg>
        <pc:spChg chg="add del mod">
          <ac:chgData name="Castaneda, Jaime" userId="06392d54-1391-429f-91f8-1cf8c88e36f0" providerId="ADAL" clId="{705B031D-2862-A447-AD19-22EF13F8FEAF}" dt="2024-06-06T22:49:31.096" v="8570" actId="478"/>
          <ac:spMkLst>
            <pc:docMk/>
            <pc:sldMk cId="173250375" sldId="311"/>
            <ac:spMk id="6" creationId="{CC2D52C3-6F79-5881-B4B1-64440525CF73}"/>
          </ac:spMkLst>
        </pc:spChg>
        <pc:spChg chg="del mod">
          <ac:chgData name="Castaneda, Jaime" userId="06392d54-1391-429f-91f8-1cf8c88e36f0" providerId="ADAL" clId="{705B031D-2862-A447-AD19-22EF13F8FEAF}" dt="2024-06-06T22:49:29.118" v="8569" actId="478"/>
          <ac:spMkLst>
            <pc:docMk/>
            <pc:sldMk cId="173250375" sldId="311"/>
            <ac:spMk id="19" creationId="{073D7895-7715-85C7-795A-11FB5FA0DBF3}"/>
          </ac:spMkLst>
        </pc:spChg>
        <pc:spChg chg="del">
          <ac:chgData name="Castaneda, Jaime" userId="06392d54-1391-429f-91f8-1cf8c88e36f0" providerId="ADAL" clId="{705B031D-2862-A447-AD19-22EF13F8FEAF}" dt="2024-06-06T22:48:18.856" v="8550"/>
          <ac:spMkLst>
            <pc:docMk/>
            <pc:sldMk cId="173250375" sldId="311"/>
            <ac:spMk id="44" creationId="{891401DC-7AF6-42FA-BE31-CF773B6C8B2E}"/>
          </ac:spMkLst>
        </pc:spChg>
        <pc:spChg chg="del">
          <ac:chgData name="Castaneda, Jaime" userId="06392d54-1391-429f-91f8-1cf8c88e36f0" providerId="ADAL" clId="{705B031D-2862-A447-AD19-22EF13F8FEAF}" dt="2024-06-06T22:48:18.856" v="8550"/>
          <ac:spMkLst>
            <pc:docMk/>
            <pc:sldMk cId="173250375" sldId="311"/>
            <ac:spMk id="45" creationId="{2B7203F0-D9CB-4774-B9D4-B3AB625DFBAD}"/>
          </ac:spMkLst>
        </pc:spChg>
        <pc:picChg chg="mod">
          <ac:chgData name="Castaneda, Jaime" userId="06392d54-1391-429f-91f8-1cf8c88e36f0" providerId="ADAL" clId="{705B031D-2862-A447-AD19-22EF13F8FEAF}" dt="2024-06-06T22:48:57.047" v="8560" actId="1076"/>
          <ac:picMkLst>
            <pc:docMk/>
            <pc:sldMk cId="173250375" sldId="311"/>
            <ac:picMk id="11" creationId="{0236C248-DC50-FDBE-2405-5E04E17EE7DC}"/>
          </ac:picMkLst>
        </pc:picChg>
        <pc:picChg chg="mod">
          <ac:chgData name="Castaneda, Jaime" userId="06392d54-1391-429f-91f8-1cf8c88e36f0" providerId="ADAL" clId="{705B031D-2862-A447-AD19-22EF13F8FEAF}" dt="2024-06-06T22:50:16.997" v="8579" actId="1076"/>
          <ac:picMkLst>
            <pc:docMk/>
            <pc:sldMk cId="173250375" sldId="311"/>
            <ac:picMk id="13" creationId="{F9E6E982-4E78-5B88-C281-6D2884FD7A3B}"/>
          </ac:picMkLst>
        </pc:picChg>
        <pc:picChg chg="mod">
          <ac:chgData name="Castaneda, Jaime" userId="06392d54-1391-429f-91f8-1cf8c88e36f0" providerId="ADAL" clId="{705B031D-2862-A447-AD19-22EF13F8FEAF}" dt="2024-06-06T22:49:48.412" v="8573" actId="14100"/>
          <ac:picMkLst>
            <pc:docMk/>
            <pc:sldMk cId="173250375" sldId="311"/>
            <ac:picMk id="15" creationId="{F0FEA9E0-A3A6-65D6-0FE5-E2F852A2A00C}"/>
          </ac:picMkLst>
        </pc:picChg>
        <pc:picChg chg="mod">
          <ac:chgData name="Castaneda, Jaime" userId="06392d54-1391-429f-91f8-1cf8c88e36f0" providerId="ADAL" clId="{705B031D-2862-A447-AD19-22EF13F8FEAF}" dt="2024-06-06T22:50:13.777" v="8578" actId="1076"/>
          <ac:picMkLst>
            <pc:docMk/>
            <pc:sldMk cId="173250375" sldId="311"/>
            <ac:picMk id="17" creationId="{670A3201-6572-C674-3C17-00C18B087876}"/>
          </ac:picMkLst>
        </pc:picChg>
        <pc:picChg chg="mod">
          <ac:chgData name="Castaneda, Jaime" userId="06392d54-1391-429f-91f8-1cf8c88e36f0" providerId="ADAL" clId="{705B031D-2862-A447-AD19-22EF13F8FEAF}" dt="2024-06-06T22:48:43.702" v="8557" actId="1076"/>
          <ac:picMkLst>
            <pc:docMk/>
            <pc:sldMk cId="173250375" sldId="311"/>
            <ac:picMk id="21" creationId="{8FAA7B5B-6266-58D4-38E4-75FF65BE4B60}"/>
          </ac:picMkLst>
        </pc:picChg>
        <pc:cxnChg chg="del">
          <ac:chgData name="Castaneda, Jaime" userId="06392d54-1391-429f-91f8-1cf8c88e36f0" providerId="ADAL" clId="{705B031D-2862-A447-AD19-22EF13F8FEAF}" dt="2024-06-06T22:48:18.856" v="8550"/>
          <ac:cxnSpMkLst>
            <pc:docMk/>
            <pc:sldMk cId="173250375" sldId="311"/>
            <ac:cxnSpMk id="46" creationId="{A88CB8AF-5631-45C6-BFEC-971C4D6E5836}"/>
          </ac:cxnSpMkLst>
        </pc:cxnChg>
        <pc:cxnChg chg="del">
          <ac:chgData name="Castaneda, Jaime" userId="06392d54-1391-429f-91f8-1cf8c88e36f0" providerId="ADAL" clId="{705B031D-2862-A447-AD19-22EF13F8FEAF}" dt="2024-06-06T22:48:18.856" v="8550"/>
          <ac:cxnSpMkLst>
            <pc:docMk/>
            <pc:sldMk cId="173250375" sldId="311"/>
            <ac:cxnSpMk id="47" creationId="{9F2EA1AF-73AB-4FCB-B4EE-0E42E7250F64}"/>
          </ac:cxnSpMkLst>
        </pc:cxnChg>
        <pc:cxnChg chg="del">
          <ac:chgData name="Castaneda, Jaime" userId="06392d54-1391-429f-91f8-1cf8c88e36f0" providerId="ADAL" clId="{705B031D-2862-A447-AD19-22EF13F8FEAF}" dt="2024-06-06T22:48:18.856" v="8550"/>
          <ac:cxnSpMkLst>
            <pc:docMk/>
            <pc:sldMk cId="173250375" sldId="311"/>
            <ac:cxnSpMk id="48" creationId="{65A18FBF-6157-4210-BEF2-9A6C31FA89AD}"/>
          </ac:cxnSpMkLst>
        </pc:cxnChg>
        <pc:cxnChg chg="del">
          <ac:chgData name="Castaneda, Jaime" userId="06392d54-1391-429f-91f8-1cf8c88e36f0" providerId="ADAL" clId="{705B031D-2862-A447-AD19-22EF13F8FEAF}" dt="2024-06-06T22:48:18.856" v="8550"/>
          <ac:cxnSpMkLst>
            <pc:docMk/>
            <pc:sldMk cId="173250375" sldId="311"/>
            <ac:cxnSpMk id="49" creationId="{43C9CCA8-3CEC-4CD0-A624-A701C612511D}"/>
          </ac:cxnSpMkLst>
        </pc:cxnChg>
      </pc:sldChg>
      <pc:sldChg chg="addSp delSp modSp add mod">
        <pc:chgData name="Castaneda, Jaime" userId="06392d54-1391-429f-91f8-1cf8c88e36f0" providerId="ADAL" clId="{705B031D-2862-A447-AD19-22EF13F8FEAF}" dt="2024-06-06T22:56:23.475" v="8609" actId="14100"/>
        <pc:sldMkLst>
          <pc:docMk/>
          <pc:sldMk cId="990399551" sldId="311"/>
        </pc:sldMkLst>
        <pc:spChg chg="del mod">
          <ac:chgData name="Castaneda, Jaime" userId="06392d54-1391-429f-91f8-1cf8c88e36f0" providerId="ADAL" clId="{705B031D-2862-A447-AD19-22EF13F8FEAF}" dt="2024-06-06T22:53:23.516" v="8584" actId="478"/>
          <ac:spMkLst>
            <pc:docMk/>
            <pc:sldMk cId="990399551" sldId="311"/>
            <ac:spMk id="2" creationId="{E4CF036C-0099-2A3A-BFBE-FA9DE02F1568}"/>
          </ac:spMkLst>
        </pc:spChg>
        <pc:spChg chg="del">
          <ac:chgData name="Castaneda, Jaime" userId="06392d54-1391-429f-91f8-1cf8c88e36f0" providerId="ADAL" clId="{705B031D-2862-A447-AD19-22EF13F8FEAF}" dt="2024-06-06T22:53:25.083" v="8585" actId="478"/>
          <ac:spMkLst>
            <pc:docMk/>
            <pc:sldMk cId="990399551" sldId="311"/>
            <ac:spMk id="3" creationId="{BAD98936-CFC4-2192-470F-F11E37B260F7}"/>
          </ac:spMkLst>
        </pc:spChg>
        <pc:spChg chg="add del mod">
          <ac:chgData name="Castaneda, Jaime" userId="06392d54-1391-429f-91f8-1cf8c88e36f0" providerId="ADAL" clId="{705B031D-2862-A447-AD19-22EF13F8FEAF}" dt="2024-06-06T22:53:26.530" v="8586" actId="478"/>
          <ac:spMkLst>
            <pc:docMk/>
            <pc:sldMk cId="990399551" sldId="311"/>
            <ac:spMk id="12" creationId="{AE5FD779-2D81-E72C-ADD6-DAC9988206D7}"/>
          </ac:spMkLst>
        </pc:spChg>
        <pc:picChg chg="mod">
          <ac:chgData name="Castaneda, Jaime" userId="06392d54-1391-429f-91f8-1cf8c88e36f0" providerId="ADAL" clId="{705B031D-2862-A447-AD19-22EF13F8FEAF}" dt="2024-06-06T22:53:51.845" v="8594" actId="1076"/>
          <ac:picMkLst>
            <pc:docMk/>
            <pc:sldMk cId="990399551" sldId="311"/>
            <ac:picMk id="4" creationId="{9939C48A-83EB-9287-CAF2-72350E7027DB}"/>
          </ac:picMkLst>
        </pc:picChg>
        <pc:picChg chg="mod">
          <ac:chgData name="Castaneda, Jaime" userId="06392d54-1391-429f-91f8-1cf8c88e36f0" providerId="ADAL" clId="{705B031D-2862-A447-AD19-22EF13F8FEAF}" dt="2024-06-06T22:53:58.077" v="8595" actId="1076"/>
          <ac:picMkLst>
            <pc:docMk/>
            <pc:sldMk cId="990399551" sldId="311"/>
            <ac:picMk id="5" creationId="{D4EBB5E2-2833-1F4A-5761-E6C3A38F8F15}"/>
          </ac:picMkLst>
        </pc:picChg>
        <pc:picChg chg="mod">
          <ac:chgData name="Castaneda, Jaime" userId="06392d54-1391-429f-91f8-1cf8c88e36f0" providerId="ADAL" clId="{705B031D-2862-A447-AD19-22EF13F8FEAF}" dt="2024-06-06T22:53:40.377" v="8591" actId="1076"/>
          <ac:picMkLst>
            <pc:docMk/>
            <pc:sldMk cId="990399551" sldId="311"/>
            <ac:picMk id="6" creationId="{F188EEBB-6AD6-2ABD-5A6A-85F42552CF78}"/>
          </ac:picMkLst>
        </pc:picChg>
        <pc:picChg chg="mod">
          <ac:chgData name="Castaneda, Jaime" userId="06392d54-1391-429f-91f8-1cf8c88e36f0" providerId="ADAL" clId="{705B031D-2862-A447-AD19-22EF13F8FEAF}" dt="2024-06-06T22:56:12.883" v="8607" actId="166"/>
          <ac:picMkLst>
            <pc:docMk/>
            <pc:sldMk cId="990399551" sldId="311"/>
            <ac:picMk id="7" creationId="{EB44B583-A80F-A723-62A8-02F7CE7D2394}"/>
          </ac:picMkLst>
        </pc:picChg>
        <pc:picChg chg="mod">
          <ac:chgData name="Castaneda, Jaime" userId="06392d54-1391-429f-91f8-1cf8c88e36f0" providerId="ADAL" clId="{705B031D-2862-A447-AD19-22EF13F8FEAF}" dt="2024-06-06T22:54:41.024" v="8603" actId="14100"/>
          <ac:picMkLst>
            <pc:docMk/>
            <pc:sldMk cId="990399551" sldId="311"/>
            <ac:picMk id="8" creationId="{F64D8DE4-F57F-3C38-4523-00C7ACDEB03A}"/>
          </ac:picMkLst>
        </pc:picChg>
        <pc:picChg chg="del">
          <ac:chgData name="Castaneda, Jaime" userId="06392d54-1391-429f-91f8-1cf8c88e36f0" providerId="ADAL" clId="{705B031D-2862-A447-AD19-22EF13F8FEAF}" dt="2024-06-06T22:53:30.857" v="8588" actId="478"/>
          <ac:picMkLst>
            <pc:docMk/>
            <pc:sldMk cId="990399551" sldId="311"/>
            <ac:picMk id="9" creationId="{A991C56A-B46A-426D-B3DD-5DB762B04B61}"/>
          </ac:picMkLst>
        </pc:picChg>
        <pc:picChg chg="del">
          <ac:chgData name="Castaneda, Jaime" userId="06392d54-1391-429f-91f8-1cf8c88e36f0" providerId="ADAL" clId="{705B031D-2862-A447-AD19-22EF13F8FEAF}" dt="2024-06-06T22:53:28.743" v="8587" actId="478"/>
          <ac:picMkLst>
            <pc:docMk/>
            <pc:sldMk cId="990399551" sldId="311"/>
            <ac:picMk id="10" creationId="{09BB2F5D-98AE-DC24-0609-F1E76BF96CD8}"/>
          </ac:picMkLst>
        </pc:picChg>
        <pc:picChg chg="add mod">
          <ac:chgData name="Castaneda, Jaime" userId="06392d54-1391-429f-91f8-1cf8c88e36f0" providerId="ADAL" clId="{705B031D-2862-A447-AD19-22EF13F8FEAF}" dt="2024-06-06T22:56:23.475" v="8609" actId="14100"/>
          <ac:picMkLst>
            <pc:docMk/>
            <pc:sldMk cId="990399551" sldId="311"/>
            <ac:picMk id="13" creationId="{6A9E3BB0-5082-12B7-37AF-F5957A8FECAD}"/>
          </ac:picMkLst>
        </pc:picChg>
      </pc:sldChg>
      <pc:sldChg chg="addSp delSp modSp add mod setBg delDesignElem">
        <pc:chgData name="Castaneda, Jaime" userId="06392d54-1391-429f-91f8-1cf8c88e36f0" providerId="ADAL" clId="{705B031D-2862-A447-AD19-22EF13F8FEAF}" dt="2024-06-06T23:03:29.288" v="8632" actId="1076"/>
        <pc:sldMkLst>
          <pc:docMk/>
          <pc:sldMk cId="984487710" sldId="312"/>
        </pc:sldMkLst>
        <pc:spChg chg="del">
          <ac:chgData name="Castaneda, Jaime" userId="06392d54-1391-429f-91f8-1cf8c88e36f0" providerId="ADAL" clId="{705B031D-2862-A447-AD19-22EF13F8FEAF}" dt="2024-06-06T23:01:58.793" v="8612" actId="478"/>
          <ac:spMkLst>
            <pc:docMk/>
            <pc:sldMk cId="984487710" sldId="312"/>
            <ac:spMk id="2" creationId="{15E51844-141F-D4F4-4BC3-7D59219D863A}"/>
          </ac:spMkLst>
        </pc:spChg>
        <pc:spChg chg="del">
          <ac:chgData name="Castaneda, Jaime" userId="06392d54-1391-429f-91f8-1cf8c88e36f0" providerId="ADAL" clId="{705B031D-2862-A447-AD19-22EF13F8FEAF}" dt="2024-06-06T23:02:04.416" v="8614" actId="478"/>
          <ac:spMkLst>
            <pc:docMk/>
            <pc:sldMk cId="984487710" sldId="312"/>
            <ac:spMk id="3" creationId="{A39E9CC1-6206-03E7-771C-4E02C77502B7}"/>
          </ac:spMkLst>
        </pc:spChg>
        <pc:spChg chg="add del mod">
          <ac:chgData name="Castaneda, Jaime" userId="06392d54-1391-429f-91f8-1cf8c88e36f0" providerId="ADAL" clId="{705B031D-2862-A447-AD19-22EF13F8FEAF}" dt="2024-06-06T23:02:01.047" v="8613" actId="478"/>
          <ac:spMkLst>
            <pc:docMk/>
            <pc:sldMk cId="984487710" sldId="312"/>
            <ac:spMk id="10" creationId="{D3923872-4504-2D7E-E64F-D71D21B6B65D}"/>
          </ac:spMkLst>
        </pc:spChg>
        <pc:spChg chg="add del mod">
          <ac:chgData name="Castaneda, Jaime" userId="06392d54-1391-429f-91f8-1cf8c88e36f0" providerId="ADAL" clId="{705B031D-2862-A447-AD19-22EF13F8FEAF}" dt="2024-06-06T23:02:05.985" v="8615" actId="478"/>
          <ac:spMkLst>
            <pc:docMk/>
            <pc:sldMk cId="984487710" sldId="312"/>
            <ac:spMk id="12" creationId="{6E7C1834-A964-4A85-9087-5CB133DF10B4}"/>
          </ac:spMkLst>
        </pc:spChg>
        <pc:spChg chg="del">
          <ac:chgData name="Castaneda, Jaime" userId="06392d54-1391-429f-91f8-1cf8c88e36f0" providerId="ADAL" clId="{705B031D-2862-A447-AD19-22EF13F8FEAF}" dt="2024-06-06T23:01:56.655" v="8611"/>
          <ac:spMkLst>
            <pc:docMk/>
            <pc:sldMk cId="984487710" sldId="312"/>
            <ac:spMk id="13" creationId="{891401DC-7AF6-42FA-BE31-CF773B6C8B2E}"/>
          </ac:spMkLst>
        </pc:spChg>
        <pc:spChg chg="del">
          <ac:chgData name="Castaneda, Jaime" userId="06392d54-1391-429f-91f8-1cf8c88e36f0" providerId="ADAL" clId="{705B031D-2862-A447-AD19-22EF13F8FEAF}" dt="2024-06-06T23:01:56.655" v="8611"/>
          <ac:spMkLst>
            <pc:docMk/>
            <pc:sldMk cId="984487710" sldId="312"/>
            <ac:spMk id="15" creationId="{2B7203F0-D9CB-4774-B9D4-B3AB625DFBAD}"/>
          </ac:spMkLst>
        </pc:spChg>
        <pc:picChg chg="mod">
          <ac:chgData name="Castaneda, Jaime" userId="06392d54-1391-429f-91f8-1cf8c88e36f0" providerId="ADAL" clId="{705B031D-2862-A447-AD19-22EF13F8FEAF}" dt="2024-06-06T23:02:15.805" v="8619" actId="14100"/>
          <ac:picMkLst>
            <pc:docMk/>
            <pc:sldMk cId="984487710" sldId="312"/>
            <ac:picMk id="4" creationId="{2C133310-A8E5-752E-5B96-5F210ABEA727}"/>
          </ac:picMkLst>
        </pc:picChg>
        <pc:picChg chg="mod">
          <ac:chgData name="Castaneda, Jaime" userId="06392d54-1391-429f-91f8-1cf8c88e36f0" providerId="ADAL" clId="{705B031D-2862-A447-AD19-22EF13F8FEAF}" dt="2024-06-06T23:02:57.888" v="8627" actId="14100"/>
          <ac:picMkLst>
            <pc:docMk/>
            <pc:sldMk cId="984487710" sldId="312"/>
            <ac:picMk id="5" creationId="{EAAB16F9-441C-AFE4-ED1F-BB4859483B68}"/>
          </ac:picMkLst>
        </pc:picChg>
        <pc:picChg chg="mod">
          <ac:chgData name="Castaneda, Jaime" userId="06392d54-1391-429f-91f8-1cf8c88e36f0" providerId="ADAL" clId="{705B031D-2862-A447-AD19-22EF13F8FEAF}" dt="2024-06-06T23:02:26.522" v="8622" actId="1076"/>
          <ac:picMkLst>
            <pc:docMk/>
            <pc:sldMk cId="984487710" sldId="312"/>
            <ac:picMk id="6" creationId="{5B424730-25D9-02C5-4FF5-BBD9E43689D1}"/>
          </ac:picMkLst>
        </pc:picChg>
        <pc:picChg chg="mod">
          <ac:chgData name="Castaneda, Jaime" userId="06392d54-1391-429f-91f8-1cf8c88e36f0" providerId="ADAL" clId="{705B031D-2862-A447-AD19-22EF13F8FEAF}" dt="2024-06-06T23:03:29.288" v="8632" actId="1076"/>
          <ac:picMkLst>
            <pc:docMk/>
            <pc:sldMk cId="984487710" sldId="312"/>
            <ac:picMk id="7" creationId="{8C7E48B8-5157-3813-11B0-77EAA57E658F}"/>
          </ac:picMkLst>
        </pc:picChg>
        <pc:picChg chg="mod">
          <ac:chgData name="Castaneda, Jaime" userId="06392d54-1391-429f-91f8-1cf8c88e36f0" providerId="ADAL" clId="{705B031D-2862-A447-AD19-22EF13F8FEAF}" dt="2024-06-06T23:02:45.813" v="8625" actId="14100"/>
          <ac:picMkLst>
            <pc:docMk/>
            <pc:sldMk cId="984487710" sldId="312"/>
            <ac:picMk id="8" creationId="{8F59C9F8-FE56-DC77-0078-815830D63BE0}"/>
          </ac:picMkLst>
        </pc:picChg>
        <pc:cxnChg chg="del">
          <ac:chgData name="Castaneda, Jaime" userId="06392d54-1391-429f-91f8-1cf8c88e36f0" providerId="ADAL" clId="{705B031D-2862-A447-AD19-22EF13F8FEAF}" dt="2024-06-06T23:01:56.655" v="8611"/>
          <ac:cxnSpMkLst>
            <pc:docMk/>
            <pc:sldMk cId="984487710" sldId="312"/>
            <ac:cxnSpMk id="17" creationId="{A88CB8AF-5631-45C6-BFEC-971C4D6E5836}"/>
          </ac:cxnSpMkLst>
        </pc:cxnChg>
        <pc:cxnChg chg="del">
          <ac:chgData name="Castaneda, Jaime" userId="06392d54-1391-429f-91f8-1cf8c88e36f0" providerId="ADAL" clId="{705B031D-2862-A447-AD19-22EF13F8FEAF}" dt="2024-06-06T23:01:56.655" v="8611"/>
          <ac:cxnSpMkLst>
            <pc:docMk/>
            <pc:sldMk cId="984487710" sldId="312"/>
            <ac:cxnSpMk id="19" creationId="{9F2EA1AF-73AB-4FCB-B4EE-0E42E7250F64}"/>
          </ac:cxnSpMkLst>
        </pc:cxnChg>
        <pc:cxnChg chg="del">
          <ac:chgData name="Castaneda, Jaime" userId="06392d54-1391-429f-91f8-1cf8c88e36f0" providerId="ADAL" clId="{705B031D-2862-A447-AD19-22EF13F8FEAF}" dt="2024-06-06T23:01:56.655" v="8611"/>
          <ac:cxnSpMkLst>
            <pc:docMk/>
            <pc:sldMk cId="984487710" sldId="312"/>
            <ac:cxnSpMk id="21" creationId="{65A18FBF-6157-4210-BEF2-9A6C31FA89AD}"/>
          </ac:cxnSpMkLst>
        </pc:cxnChg>
        <pc:cxnChg chg="del">
          <ac:chgData name="Castaneda, Jaime" userId="06392d54-1391-429f-91f8-1cf8c88e36f0" providerId="ADAL" clId="{705B031D-2862-A447-AD19-22EF13F8FEAF}" dt="2024-06-06T23:01:56.655" v="8611"/>
          <ac:cxnSpMkLst>
            <pc:docMk/>
            <pc:sldMk cId="984487710" sldId="312"/>
            <ac:cxnSpMk id="23" creationId="{43C9CCA8-3CEC-4CD0-A624-A701C612511D}"/>
          </ac:cxnSpMkLst>
        </pc:cxnChg>
      </pc:sldChg>
      <pc:sldChg chg="addSp delSp modSp add mod setBg delDesignElem">
        <pc:chgData name="Castaneda, Jaime" userId="06392d54-1391-429f-91f8-1cf8c88e36f0" providerId="ADAL" clId="{705B031D-2862-A447-AD19-22EF13F8FEAF}" dt="2024-06-07T01:28:11.736" v="8676" actId="14100"/>
        <pc:sldMkLst>
          <pc:docMk/>
          <pc:sldMk cId="1157887875" sldId="313"/>
        </pc:sldMkLst>
        <pc:spChg chg="del">
          <ac:chgData name="Castaneda, Jaime" userId="06392d54-1391-429f-91f8-1cf8c88e36f0" providerId="ADAL" clId="{705B031D-2862-A447-AD19-22EF13F8FEAF}" dt="2024-06-07T01:26:11.389" v="8635" actId="478"/>
          <ac:spMkLst>
            <pc:docMk/>
            <pc:sldMk cId="1157887875" sldId="313"/>
            <ac:spMk id="2" creationId="{3C650396-D82F-9B24-3B9E-A11755039B0E}"/>
          </ac:spMkLst>
        </pc:spChg>
        <pc:spChg chg="del mod">
          <ac:chgData name="Castaneda, Jaime" userId="06392d54-1391-429f-91f8-1cf8c88e36f0" providerId="ADAL" clId="{705B031D-2862-A447-AD19-22EF13F8FEAF}" dt="2024-06-07T01:26:14.380" v="8638" actId="478"/>
          <ac:spMkLst>
            <pc:docMk/>
            <pc:sldMk cId="1157887875" sldId="313"/>
            <ac:spMk id="3" creationId="{A60039CB-B10D-4F75-D454-8A6228FA4898}"/>
          </ac:spMkLst>
        </pc:spChg>
        <pc:spChg chg="add del mod">
          <ac:chgData name="Castaneda, Jaime" userId="06392d54-1391-429f-91f8-1cf8c88e36f0" providerId="ADAL" clId="{705B031D-2862-A447-AD19-22EF13F8FEAF}" dt="2024-06-07T01:26:20.626" v="8642" actId="478"/>
          <ac:spMkLst>
            <pc:docMk/>
            <pc:sldMk cId="1157887875" sldId="313"/>
            <ac:spMk id="11" creationId="{C2DB8F5E-036F-587D-5257-F84A7B78C532}"/>
          </ac:spMkLst>
        </pc:spChg>
        <pc:spChg chg="add del mod">
          <ac:chgData name="Castaneda, Jaime" userId="06392d54-1391-429f-91f8-1cf8c88e36f0" providerId="ADAL" clId="{705B031D-2862-A447-AD19-22EF13F8FEAF}" dt="2024-06-07T01:26:19.046" v="8641" actId="478"/>
          <ac:spMkLst>
            <pc:docMk/>
            <pc:sldMk cId="1157887875" sldId="313"/>
            <ac:spMk id="13" creationId="{B10B558C-21D6-4CF7-4D9A-D739DDB53B57}"/>
          </ac:spMkLst>
        </pc:spChg>
        <pc:spChg chg="del">
          <ac:chgData name="Castaneda, Jaime" userId="06392d54-1391-429f-91f8-1cf8c88e36f0" providerId="ADAL" clId="{705B031D-2862-A447-AD19-22EF13F8FEAF}" dt="2024-06-07T01:26:09.221" v="8634"/>
          <ac:spMkLst>
            <pc:docMk/>
            <pc:sldMk cId="1157887875" sldId="313"/>
            <ac:spMk id="14" creationId="{891401DC-7AF6-42FA-BE31-CF773B6C8B2E}"/>
          </ac:spMkLst>
        </pc:spChg>
        <pc:spChg chg="del">
          <ac:chgData name="Castaneda, Jaime" userId="06392d54-1391-429f-91f8-1cf8c88e36f0" providerId="ADAL" clId="{705B031D-2862-A447-AD19-22EF13F8FEAF}" dt="2024-06-07T01:26:09.221" v="8634"/>
          <ac:spMkLst>
            <pc:docMk/>
            <pc:sldMk cId="1157887875" sldId="313"/>
            <ac:spMk id="16" creationId="{2B7203F0-D9CB-4774-B9D4-B3AB625DFBAD}"/>
          </ac:spMkLst>
        </pc:spChg>
        <pc:picChg chg="add del mod">
          <ac:chgData name="Castaneda, Jaime" userId="06392d54-1391-429f-91f8-1cf8c88e36f0" providerId="ADAL" clId="{705B031D-2862-A447-AD19-22EF13F8FEAF}" dt="2024-06-07T01:28:03.954" v="8674" actId="14100"/>
          <ac:picMkLst>
            <pc:docMk/>
            <pc:sldMk cId="1157887875" sldId="313"/>
            <ac:picMk id="4" creationId="{C2DA366B-3912-E56A-3BBC-B03EABEF18F0}"/>
          </ac:picMkLst>
        </pc:picChg>
        <pc:picChg chg="mod">
          <ac:chgData name="Castaneda, Jaime" userId="06392d54-1391-429f-91f8-1cf8c88e36f0" providerId="ADAL" clId="{705B031D-2862-A447-AD19-22EF13F8FEAF}" dt="2024-06-07T01:27:49.087" v="8666" actId="14100"/>
          <ac:picMkLst>
            <pc:docMk/>
            <pc:sldMk cId="1157887875" sldId="313"/>
            <ac:picMk id="5" creationId="{ECF6AB51-23B3-94DF-BA22-E64EC3458FD5}"/>
          </ac:picMkLst>
        </pc:picChg>
        <pc:picChg chg="mod">
          <ac:chgData name="Castaneda, Jaime" userId="06392d54-1391-429f-91f8-1cf8c88e36f0" providerId="ADAL" clId="{705B031D-2862-A447-AD19-22EF13F8FEAF}" dt="2024-06-07T01:27:59.804" v="8672" actId="14100"/>
          <ac:picMkLst>
            <pc:docMk/>
            <pc:sldMk cId="1157887875" sldId="313"/>
            <ac:picMk id="6" creationId="{E20D1D49-6C4E-0E88-2818-14E2D91874E7}"/>
          </ac:picMkLst>
        </pc:picChg>
        <pc:picChg chg="mod">
          <ac:chgData name="Castaneda, Jaime" userId="06392d54-1391-429f-91f8-1cf8c88e36f0" providerId="ADAL" clId="{705B031D-2862-A447-AD19-22EF13F8FEAF}" dt="2024-06-07T01:27:56.518" v="8671" actId="14100"/>
          <ac:picMkLst>
            <pc:docMk/>
            <pc:sldMk cId="1157887875" sldId="313"/>
            <ac:picMk id="7" creationId="{5F2FF502-8F6C-956C-565C-80A9201B8BAC}"/>
          </ac:picMkLst>
        </pc:picChg>
        <pc:picChg chg="mod">
          <ac:chgData name="Castaneda, Jaime" userId="06392d54-1391-429f-91f8-1cf8c88e36f0" providerId="ADAL" clId="{705B031D-2862-A447-AD19-22EF13F8FEAF}" dt="2024-06-07T01:28:11.736" v="8676" actId="14100"/>
          <ac:picMkLst>
            <pc:docMk/>
            <pc:sldMk cId="1157887875" sldId="313"/>
            <ac:picMk id="8" creationId="{6F9C10B5-11C0-6D27-C4BE-9363847F5AFB}"/>
          </ac:picMkLst>
        </pc:picChg>
        <pc:cxnChg chg="del">
          <ac:chgData name="Castaneda, Jaime" userId="06392d54-1391-429f-91f8-1cf8c88e36f0" providerId="ADAL" clId="{705B031D-2862-A447-AD19-22EF13F8FEAF}" dt="2024-06-07T01:26:09.221" v="8634"/>
          <ac:cxnSpMkLst>
            <pc:docMk/>
            <pc:sldMk cId="1157887875" sldId="313"/>
            <ac:cxnSpMk id="18" creationId="{A88CB8AF-5631-45C6-BFEC-971C4D6E5836}"/>
          </ac:cxnSpMkLst>
        </pc:cxnChg>
        <pc:cxnChg chg="del">
          <ac:chgData name="Castaneda, Jaime" userId="06392d54-1391-429f-91f8-1cf8c88e36f0" providerId="ADAL" clId="{705B031D-2862-A447-AD19-22EF13F8FEAF}" dt="2024-06-07T01:26:09.221" v="8634"/>
          <ac:cxnSpMkLst>
            <pc:docMk/>
            <pc:sldMk cId="1157887875" sldId="313"/>
            <ac:cxnSpMk id="20" creationId="{9F2EA1AF-73AB-4FCB-B4EE-0E42E7250F64}"/>
          </ac:cxnSpMkLst>
        </pc:cxnChg>
        <pc:cxnChg chg="del">
          <ac:chgData name="Castaneda, Jaime" userId="06392d54-1391-429f-91f8-1cf8c88e36f0" providerId="ADAL" clId="{705B031D-2862-A447-AD19-22EF13F8FEAF}" dt="2024-06-07T01:26:09.221" v="8634"/>
          <ac:cxnSpMkLst>
            <pc:docMk/>
            <pc:sldMk cId="1157887875" sldId="313"/>
            <ac:cxnSpMk id="22" creationId="{65A18FBF-6157-4210-BEF2-9A6C31FA89AD}"/>
          </ac:cxnSpMkLst>
        </pc:cxnChg>
        <pc:cxnChg chg="del">
          <ac:chgData name="Castaneda, Jaime" userId="06392d54-1391-429f-91f8-1cf8c88e36f0" providerId="ADAL" clId="{705B031D-2862-A447-AD19-22EF13F8FEAF}" dt="2024-06-07T01:26:09.221" v="8634"/>
          <ac:cxnSpMkLst>
            <pc:docMk/>
            <pc:sldMk cId="1157887875" sldId="313"/>
            <ac:cxnSpMk id="24" creationId="{43C9CCA8-3CEC-4CD0-A624-A701C612511D}"/>
          </ac:cxnSpMkLst>
        </pc:cxnChg>
        <pc:cxnChg chg="del">
          <ac:chgData name="Castaneda, Jaime" userId="06392d54-1391-429f-91f8-1cf8c88e36f0" providerId="ADAL" clId="{705B031D-2862-A447-AD19-22EF13F8FEAF}" dt="2024-06-07T01:26:09.221" v="8634"/>
          <ac:cxnSpMkLst>
            <pc:docMk/>
            <pc:sldMk cId="1157887875" sldId="313"/>
            <ac:cxnSpMk id="26" creationId="{DDFDA711-2183-447C-AA6C-B1B5643763B1}"/>
          </ac:cxnSpMkLst>
        </pc:cxnChg>
      </pc:sldChg>
      <pc:sldChg chg="addSp delSp modSp add mod">
        <pc:chgData name="Castaneda, Jaime" userId="06392d54-1391-429f-91f8-1cf8c88e36f0" providerId="ADAL" clId="{705B031D-2862-A447-AD19-22EF13F8FEAF}" dt="2024-06-07T01:37:19.855" v="8692" actId="1076"/>
        <pc:sldMkLst>
          <pc:docMk/>
          <pc:sldMk cId="895479612" sldId="314"/>
        </pc:sldMkLst>
        <pc:spChg chg="del">
          <ac:chgData name="Castaneda, Jaime" userId="06392d54-1391-429f-91f8-1cf8c88e36f0" providerId="ADAL" clId="{705B031D-2862-A447-AD19-22EF13F8FEAF}" dt="2024-06-07T01:36:46.591" v="8680" actId="478"/>
          <ac:spMkLst>
            <pc:docMk/>
            <pc:sldMk cId="895479612" sldId="314"/>
            <ac:spMk id="2" creationId="{FE01BB3C-8E4A-69FD-3BAF-B0C1A1444714}"/>
          </ac:spMkLst>
        </pc:spChg>
        <pc:spChg chg="del">
          <ac:chgData name="Castaneda, Jaime" userId="06392d54-1391-429f-91f8-1cf8c88e36f0" providerId="ADAL" clId="{705B031D-2862-A447-AD19-22EF13F8FEAF}" dt="2024-06-07T01:36:49.417" v="8682" actId="478"/>
          <ac:spMkLst>
            <pc:docMk/>
            <pc:sldMk cId="895479612" sldId="314"/>
            <ac:spMk id="3" creationId="{1506D4EC-9FBC-76FE-24A1-0D94751A7969}"/>
          </ac:spMkLst>
        </pc:spChg>
        <pc:spChg chg="add del mod">
          <ac:chgData name="Castaneda, Jaime" userId="06392d54-1391-429f-91f8-1cf8c88e36f0" providerId="ADAL" clId="{705B031D-2862-A447-AD19-22EF13F8FEAF}" dt="2024-06-07T01:36:48.084" v="8681" actId="478"/>
          <ac:spMkLst>
            <pc:docMk/>
            <pc:sldMk cId="895479612" sldId="314"/>
            <ac:spMk id="6" creationId="{D0D05283-F836-4692-0604-F4F507117A4D}"/>
          </ac:spMkLst>
        </pc:spChg>
        <pc:spChg chg="add del mod">
          <ac:chgData name="Castaneda, Jaime" userId="06392d54-1391-429f-91f8-1cf8c88e36f0" providerId="ADAL" clId="{705B031D-2862-A447-AD19-22EF13F8FEAF}" dt="2024-06-07T01:36:50.882" v="8683" actId="478"/>
          <ac:spMkLst>
            <pc:docMk/>
            <pc:sldMk cId="895479612" sldId="314"/>
            <ac:spMk id="10" creationId="{EB6509B5-6ABA-7A2C-9C3B-3D3BDB418D25}"/>
          </ac:spMkLst>
        </pc:spChg>
        <pc:picChg chg="mod">
          <ac:chgData name="Castaneda, Jaime" userId="06392d54-1391-429f-91f8-1cf8c88e36f0" providerId="ADAL" clId="{705B031D-2862-A447-AD19-22EF13F8FEAF}" dt="2024-06-07T01:37:12.321" v="8690" actId="1076"/>
          <ac:picMkLst>
            <pc:docMk/>
            <pc:sldMk cId="895479612" sldId="314"/>
            <ac:picMk id="5" creationId="{CE525F44-A061-F5BD-A3D9-D845BB9A4E48}"/>
          </ac:picMkLst>
        </pc:picChg>
        <pc:picChg chg="mod">
          <ac:chgData name="Castaneda, Jaime" userId="06392d54-1391-429f-91f8-1cf8c88e36f0" providerId="ADAL" clId="{705B031D-2862-A447-AD19-22EF13F8FEAF}" dt="2024-06-07T01:37:00.659" v="8686" actId="1076"/>
          <ac:picMkLst>
            <pc:docMk/>
            <pc:sldMk cId="895479612" sldId="314"/>
            <ac:picMk id="7" creationId="{440F5F5B-3A7E-10B8-DBF6-EB097346238E}"/>
          </ac:picMkLst>
        </pc:picChg>
        <pc:picChg chg="mod">
          <ac:chgData name="Castaneda, Jaime" userId="06392d54-1391-429f-91f8-1cf8c88e36f0" providerId="ADAL" clId="{705B031D-2862-A447-AD19-22EF13F8FEAF}" dt="2024-06-07T01:37:16.222" v="8691" actId="1076"/>
          <ac:picMkLst>
            <pc:docMk/>
            <pc:sldMk cId="895479612" sldId="314"/>
            <ac:picMk id="9" creationId="{D79383B2-E218-27DB-9B6F-C546862327E6}"/>
          </ac:picMkLst>
        </pc:picChg>
        <pc:picChg chg="mod">
          <ac:chgData name="Castaneda, Jaime" userId="06392d54-1391-429f-91f8-1cf8c88e36f0" providerId="ADAL" clId="{705B031D-2862-A447-AD19-22EF13F8FEAF}" dt="2024-06-07T01:36:57.855" v="8685" actId="1076"/>
          <ac:picMkLst>
            <pc:docMk/>
            <pc:sldMk cId="895479612" sldId="314"/>
            <ac:picMk id="11" creationId="{E23BE4F2-083F-80CB-1086-E6C806B12ABD}"/>
          </ac:picMkLst>
        </pc:picChg>
        <pc:picChg chg="mod">
          <ac:chgData name="Castaneda, Jaime" userId="06392d54-1391-429f-91f8-1cf8c88e36f0" providerId="ADAL" clId="{705B031D-2862-A447-AD19-22EF13F8FEAF}" dt="2024-06-07T01:37:19.855" v="8692" actId="1076"/>
          <ac:picMkLst>
            <pc:docMk/>
            <pc:sldMk cId="895479612" sldId="314"/>
            <ac:picMk id="13" creationId="{C00B573C-ECD4-3698-583F-BCF0FE1FFDB1}"/>
          </ac:picMkLst>
        </pc:picChg>
      </pc:sldChg>
      <pc:sldChg chg="addSp delSp modSp add mod">
        <pc:chgData name="Castaneda, Jaime" userId="06392d54-1391-429f-91f8-1cf8c88e36f0" providerId="ADAL" clId="{705B031D-2862-A447-AD19-22EF13F8FEAF}" dt="2024-06-07T01:40:30.353" v="8710" actId="1076"/>
        <pc:sldMkLst>
          <pc:docMk/>
          <pc:sldMk cId="613643033" sldId="315"/>
        </pc:sldMkLst>
        <pc:spChg chg="del">
          <ac:chgData name="Castaneda, Jaime" userId="06392d54-1391-429f-91f8-1cf8c88e36f0" providerId="ADAL" clId="{705B031D-2862-A447-AD19-22EF13F8FEAF}" dt="2024-06-07T01:38:57.186" v="8696" actId="478"/>
          <ac:spMkLst>
            <pc:docMk/>
            <pc:sldMk cId="613643033" sldId="315"/>
            <ac:spMk id="2" creationId="{FE01BB3C-8E4A-69FD-3BAF-B0C1A1444714}"/>
          </ac:spMkLst>
        </pc:spChg>
        <pc:spChg chg="del">
          <ac:chgData name="Castaneda, Jaime" userId="06392d54-1391-429f-91f8-1cf8c88e36f0" providerId="ADAL" clId="{705B031D-2862-A447-AD19-22EF13F8FEAF}" dt="2024-06-07T01:38:53.665" v="8694" actId="478"/>
          <ac:spMkLst>
            <pc:docMk/>
            <pc:sldMk cId="613643033" sldId="315"/>
            <ac:spMk id="3" creationId="{1506D4EC-9FBC-76FE-24A1-0D94751A7969}"/>
          </ac:spMkLst>
        </pc:spChg>
        <pc:spChg chg="add del mod">
          <ac:chgData name="Castaneda, Jaime" userId="06392d54-1391-429f-91f8-1cf8c88e36f0" providerId="ADAL" clId="{705B031D-2862-A447-AD19-22EF13F8FEAF}" dt="2024-06-07T01:38:54.871" v="8695" actId="478"/>
          <ac:spMkLst>
            <pc:docMk/>
            <pc:sldMk cId="613643033" sldId="315"/>
            <ac:spMk id="6" creationId="{36CA0FF3-765D-506F-92E2-C6E93A4BC45C}"/>
          </ac:spMkLst>
        </pc:spChg>
        <pc:spChg chg="add del mod">
          <ac:chgData name="Castaneda, Jaime" userId="06392d54-1391-429f-91f8-1cf8c88e36f0" providerId="ADAL" clId="{705B031D-2862-A447-AD19-22EF13F8FEAF}" dt="2024-06-07T01:38:58.579" v="8697" actId="478"/>
          <ac:spMkLst>
            <pc:docMk/>
            <pc:sldMk cId="613643033" sldId="315"/>
            <ac:spMk id="10" creationId="{BDCBD90C-52B4-A28D-1CCC-E70C1BDB6736}"/>
          </ac:spMkLst>
        </pc:spChg>
        <pc:picChg chg="mod">
          <ac:chgData name="Castaneda, Jaime" userId="06392d54-1391-429f-91f8-1cf8c88e36f0" providerId="ADAL" clId="{705B031D-2862-A447-AD19-22EF13F8FEAF}" dt="2024-06-07T01:39:20.289" v="8707" actId="1076"/>
          <ac:picMkLst>
            <pc:docMk/>
            <pc:sldMk cId="613643033" sldId="315"/>
            <ac:picMk id="5" creationId="{CE525F44-A061-F5BD-A3D9-D845BB9A4E48}"/>
          </ac:picMkLst>
        </pc:picChg>
        <pc:picChg chg="mod">
          <ac:chgData name="Castaneda, Jaime" userId="06392d54-1391-429f-91f8-1cf8c88e36f0" providerId="ADAL" clId="{705B031D-2862-A447-AD19-22EF13F8FEAF}" dt="2024-06-07T01:39:28.588" v="8709" actId="1076"/>
          <ac:picMkLst>
            <pc:docMk/>
            <pc:sldMk cId="613643033" sldId="315"/>
            <ac:picMk id="7" creationId="{440F5F5B-3A7E-10B8-DBF6-EB097346238E}"/>
          </ac:picMkLst>
        </pc:picChg>
        <pc:picChg chg="mod">
          <ac:chgData name="Castaneda, Jaime" userId="06392d54-1391-429f-91f8-1cf8c88e36f0" providerId="ADAL" clId="{705B031D-2862-A447-AD19-22EF13F8FEAF}" dt="2024-06-07T01:39:16.072" v="8705" actId="1076"/>
          <ac:picMkLst>
            <pc:docMk/>
            <pc:sldMk cId="613643033" sldId="315"/>
            <ac:picMk id="9" creationId="{D79383B2-E218-27DB-9B6F-C546862327E6}"/>
          </ac:picMkLst>
        </pc:picChg>
        <pc:picChg chg="mod">
          <ac:chgData name="Castaneda, Jaime" userId="06392d54-1391-429f-91f8-1cf8c88e36f0" providerId="ADAL" clId="{705B031D-2862-A447-AD19-22EF13F8FEAF}" dt="2024-06-07T01:39:18.272" v="8706" actId="1076"/>
          <ac:picMkLst>
            <pc:docMk/>
            <pc:sldMk cId="613643033" sldId="315"/>
            <ac:picMk id="11" creationId="{E23BE4F2-083F-80CB-1086-E6C806B12ABD}"/>
          </ac:picMkLst>
        </pc:picChg>
        <pc:picChg chg="mod">
          <ac:chgData name="Castaneda, Jaime" userId="06392d54-1391-429f-91f8-1cf8c88e36f0" providerId="ADAL" clId="{705B031D-2862-A447-AD19-22EF13F8FEAF}" dt="2024-06-07T01:40:30.353" v="8710" actId="1076"/>
          <ac:picMkLst>
            <pc:docMk/>
            <pc:sldMk cId="613643033" sldId="315"/>
            <ac:picMk id="13" creationId="{C00B573C-ECD4-3698-583F-BCF0FE1FFDB1}"/>
          </ac:picMkLst>
        </pc:picChg>
      </pc:sldChg>
      <pc:sldChg chg="addSp delSp modSp add mod">
        <pc:chgData name="Castaneda, Jaime" userId="06392d54-1391-429f-91f8-1cf8c88e36f0" providerId="ADAL" clId="{705B031D-2862-A447-AD19-22EF13F8FEAF}" dt="2024-06-07T01:53:14.775" v="8734" actId="1076"/>
        <pc:sldMkLst>
          <pc:docMk/>
          <pc:sldMk cId="1922419729" sldId="316"/>
        </pc:sldMkLst>
        <pc:spChg chg="del">
          <ac:chgData name="Castaneda, Jaime" userId="06392d54-1391-429f-91f8-1cf8c88e36f0" providerId="ADAL" clId="{705B031D-2862-A447-AD19-22EF13F8FEAF}" dt="2024-06-07T01:53:05.180" v="8731" actId="478"/>
          <ac:spMkLst>
            <pc:docMk/>
            <pc:sldMk cId="1922419729" sldId="316"/>
            <ac:spMk id="2" creationId="{34CEF3D7-A7F9-FB90-42F4-CBD1CAEBDB2A}"/>
          </ac:spMkLst>
        </pc:spChg>
        <pc:spChg chg="mod">
          <ac:chgData name="Castaneda, Jaime" userId="06392d54-1391-429f-91f8-1cf8c88e36f0" providerId="ADAL" clId="{705B031D-2862-A447-AD19-22EF13F8FEAF}" dt="2024-06-07T01:53:10.939" v="8733" actId="1076"/>
          <ac:spMkLst>
            <pc:docMk/>
            <pc:sldMk cId="1922419729" sldId="316"/>
            <ac:spMk id="3" creationId="{1103B29E-735F-6EA9-F23C-544C261824CA}"/>
          </ac:spMkLst>
        </pc:spChg>
        <pc:spChg chg="mod">
          <ac:chgData name="Castaneda, Jaime" userId="06392d54-1391-429f-91f8-1cf8c88e36f0" providerId="ADAL" clId="{705B031D-2862-A447-AD19-22EF13F8FEAF}" dt="2024-06-07T01:53:14.775" v="8734" actId="1076"/>
          <ac:spMkLst>
            <pc:docMk/>
            <pc:sldMk cId="1922419729" sldId="316"/>
            <ac:spMk id="5" creationId="{41BE297C-C65A-F315-6B95-657B6A1AD0C8}"/>
          </ac:spMkLst>
        </pc:spChg>
        <pc:spChg chg="add del mod">
          <ac:chgData name="Castaneda, Jaime" userId="06392d54-1391-429f-91f8-1cf8c88e36f0" providerId="ADAL" clId="{705B031D-2862-A447-AD19-22EF13F8FEAF}" dt="2024-06-07T01:53:06.444" v="8732" actId="478"/>
          <ac:spMkLst>
            <pc:docMk/>
            <pc:sldMk cId="1922419729" sldId="316"/>
            <ac:spMk id="6" creationId="{A3E53772-8A01-E08A-F9A9-754F36EEAC4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8:10:40.7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24575,'14'4'0,"34"-2"0,2-1 0,22-1 0,-23 0 0,-6 2 0,-5 7 0,-2 7 0,-7 7 0,-4 2 0,-10-1 0,-6-2 0,-6 0 0,-3 0 0,0-1 0,-6 3 0,-10 0 0,-16 1 0,-13-1 0,-4-2 0,0-2 0,6-1 0,4-2 0,8-1 0,8-1 0,5-3 0,6 0 0,4-1 0,0 1 0,4 0 0,0-2 0,2-1 0,4-3 0,9-3 0,13-1 0,11-2 0,10-5 0,3-8 0,0-7 0,0-4 0,-3 3 0,-2 5 0,-1 6 0,-4 4 0,0 2 0,-3 2 0,-2-1 0,-4 2 0,-5-1 0,-12 2 0,-5-2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18:10:42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24575,'0'72'0,"0"16"0,0-34 0,0 2 0,0 0 0,0-4 0,0 18 0,0-24 0,0-32 0,0-11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DB5E0-FEB3-E04C-82A7-9DAC4B851119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313D0-8D70-CE45-8D44-BE26CC315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21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 Because I felt like I had enough values in the training where I didn’t have to worry about doing an 80/20 split.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313D0-8D70-CE45-8D44-BE26CC315A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5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1304-093A-A8F6-13BA-DC459173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89ABF-8555-CBA4-A5E9-09ECEC93C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35604-7D5A-ED7C-056E-CE811083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0D8D7-DEB5-2B47-3109-62CA17E0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4D0E5-FFB4-C5D9-4FB9-E25875A9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1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259B-FE11-2A87-B6E8-9BE9AB15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E43B3-EFD3-4A03-B0C6-D46029FFB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E213D-49FF-F88A-391D-52AD7752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68666-58FF-3364-B19F-26ED42AD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728B6-E3F4-98A4-6BCD-8F44803B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5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F9460-99A4-118B-6EA8-1C7DD35CC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7CD2FA-0955-0122-2074-1D6A30BFA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08B3B-34A5-6D39-0010-572FB91C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965C7-E7EF-C242-9DF4-1FDE63C6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E52F-87C7-552B-BD90-B20419EC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27CF-DBEE-1D11-D0DD-18B79768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A1DD2-81C3-0B89-5D04-201E7E2F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93502-E580-A561-323F-8968D9B6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542A9-30D6-638D-4B15-8F5980F2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8E791-B1DE-4DDF-F4E9-AD708FC7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0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7035-F76B-7A14-CAC0-612DE139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1BFFA-A48A-F78E-7917-F472C9FA5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36F1-491B-D5D9-7843-9BF1D9AC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609AD-0DFE-4797-1754-7D93A9B8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4B17C-A2F1-EAD1-7E21-09611C1A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1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14F6-699C-B8FA-A629-E2C17F92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F55A1-8FE4-D499-9741-923F0D1E6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32624-8526-5B7E-469E-D4E342CC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4AD1-3B6B-2220-32FC-BC3973E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E29CE-F172-ACE1-BA3F-20554CD1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DB214-4AAC-19A7-564E-2B3B87A3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2086-6E49-02ED-8389-9CEF5E91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5113F-A599-A2C7-FD82-39966EF17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B5884-FD55-AC84-DC50-500ECADD4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5ACA2-2535-81CA-FDC1-BCA3CD028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EAC87-2E71-DAA4-7F31-E430FD9AF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FD90F-EE3B-B826-4F94-3F7A91F3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A3A3-317E-3FF4-2781-4C8F7DAC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95071-2FD3-5075-A065-46AA5310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3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5BEE-00A4-E36E-4CF1-5AD70BCA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50BB10-54CB-F574-0C83-F96399E9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E3BB-B93E-1511-34A3-2D9947AD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FB25A-229C-194C-C2D0-52DC281F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6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8B30E-2240-9E40-3B61-35F86983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4441D-4E33-D40D-8109-0CB45795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8E992-A0A3-11E7-B35E-EE740BFC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8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DBC0-BBE7-038F-695B-05E32624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417B8-59C9-3AC2-4D1D-76A07C433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653F6-DF32-9455-D02A-868F8B78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CC2C1-1D71-F84C-B1D5-96FDA23A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0348F-FFD6-5238-7C98-2ECF2856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23C15-DCA2-F0DB-F808-7F9D21C1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9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A485-3DB3-0203-6AA9-6F92CDDB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812FD-D054-D636-3A57-2D5718400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DB798-D55C-A8E6-BBDA-3C102E66D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FDB1D-17D5-1F8D-6D2C-5084E936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D489E-1E8E-A4EE-DE21-3D037A12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7F0C6-C1C7-080D-CD8A-252E80E7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2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7E70F-EC50-5F2F-6CE9-6DF959866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173CA-4E99-E1D6-EA3D-4D32A95FC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6933B-5C2D-02DE-B2F9-9742764F9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84F8EF-AD68-4D47-B2F8-6BBA7C11118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D542D-F95E-96FF-E615-FD42280B2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1D9B4-7AD3-C019-1107-CB9727105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3973AF-BAB0-BD47-844A-50B14D0D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2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70.png"/><Relationship Id="rId4" Type="http://schemas.openxmlformats.org/officeDocument/2006/relationships/customXml" Target="../ink/ink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Directly above shot of athlete playing at a basketball court">
            <a:extLst>
              <a:ext uri="{FF2B5EF4-FFF2-40B4-BE49-F238E27FC236}">
                <a16:creationId xmlns:a16="http://schemas.microsoft.com/office/drawing/2014/main" id="{F286113D-6E35-1464-BC39-52C7A026C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7F966-1740-053A-C498-E34700113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latin typeface="Bernard MT Condensed" panose="02050806060905020404" pitchFamily="18" charset="77"/>
                <a:ea typeface="Apple Symbols" panose="02000000000000000000" pitchFamily="2" charset="-79"/>
                <a:cs typeface="Apple Symbols" panose="02000000000000000000" pitchFamily="2" charset="-79"/>
              </a:rPr>
              <a:t>NBA Points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47324-DB01-4FD9-7C21-9EC4C6805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By: Jaime Castaneda</a:t>
            </a:r>
          </a:p>
        </p:txBody>
      </p:sp>
    </p:spTree>
    <p:extLst>
      <p:ext uri="{BB962C8B-B14F-4D97-AF65-F5344CB8AC3E}">
        <p14:creationId xmlns:p14="http://schemas.microsoft.com/office/powerpoint/2010/main" val="32736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66A29-29F1-BA1E-213B-F671A816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Transformation is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83C8D-302E-BE68-F6EF-9C317A17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Log transformation</a:t>
            </a:r>
          </a:p>
        </p:txBody>
      </p:sp>
      <p:pic>
        <p:nvPicPr>
          <p:cNvPr id="19" name="Picture 18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8CD16806-B7A5-1B07-6DE3-7EA41A86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1" r="3125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4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6EC35573-67E4-1485-2073-A4F49975F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AC777-84B8-F68C-040A-2176C36D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Data Exploration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B4D4A-353C-1570-BDE5-C4F04FCE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Histogram</a:t>
            </a:r>
          </a:p>
          <a:p>
            <a:r>
              <a:rPr lang="en-US" sz="1700"/>
              <a:t>Scatterplots</a:t>
            </a:r>
          </a:p>
          <a:p>
            <a:r>
              <a:rPr lang="en-US" sz="1700"/>
              <a:t>Boxplots</a:t>
            </a:r>
          </a:p>
          <a:p>
            <a:r>
              <a:rPr lang="en-US" sz="1700"/>
              <a:t>Correlation Values</a:t>
            </a:r>
          </a:p>
        </p:txBody>
      </p:sp>
    </p:spTree>
    <p:extLst>
      <p:ext uri="{BB962C8B-B14F-4D97-AF65-F5344CB8AC3E}">
        <p14:creationId xmlns:p14="http://schemas.microsoft.com/office/powerpoint/2010/main" val="156342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AA706-147B-2454-DB7F-D0D6F138D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>
                <a:latin typeface="Beirut" pitchFamily="2" charset="-78"/>
                <a:cs typeface="Beirut" pitchFamily="2" charset="-78"/>
              </a:rPr>
              <a:t>Histogram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2A635-45F6-ACC0-7F04-A1A640F0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latin typeface="Goudy Old Style" panose="02020502050305020303" pitchFamily="18" charset="77"/>
                <a:cs typeface="Beirut" pitchFamily="2" charset="-78"/>
              </a:rPr>
              <a:t>Skewness</a:t>
            </a:r>
          </a:p>
          <a:p>
            <a:r>
              <a:rPr lang="en-US" sz="1700">
                <a:latin typeface="Goudy Old Style" panose="02020502050305020303" pitchFamily="18" charset="77"/>
                <a:cs typeface="Beirut" pitchFamily="2" charset="-78"/>
              </a:rPr>
              <a:t>Outliers</a:t>
            </a:r>
          </a:p>
        </p:txBody>
      </p:sp>
      <p:pic>
        <p:nvPicPr>
          <p:cNvPr id="5" name="Picture 4" descr="A graph of a distribution of logistic&#10;&#10;Description automatically generated">
            <a:extLst>
              <a:ext uri="{FF2B5EF4-FFF2-40B4-BE49-F238E27FC236}">
                <a16:creationId xmlns:a16="http://schemas.microsoft.com/office/drawing/2014/main" id="{DE270D04-4030-8F66-6B09-33DEAC9C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848930"/>
            <a:ext cx="6922008" cy="52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3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CC519-B9D5-1680-A9B0-D330531E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Boxplot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E339-22F8-165C-6BAE-61FE7EA9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Skewness</a:t>
            </a:r>
          </a:p>
          <a:p>
            <a:r>
              <a:rPr lang="en-US" sz="1700"/>
              <a:t>Outliers</a:t>
            </a:r>
          </a:p>
        </p:txBody>
      </p:sp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32206BE-D954-F63C-C2A4-4AEBE3AB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866234"/>
            <a:ext cx="6922008" cy="52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2C133310-A8E5-752E-5B96-5F210ABE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924" y="177264"/>
            <a:ext cx="5030261" cy="1307867"/>
          </a:xfrm>
          <a:prstGeom prst="rect">
            <a:avLst/>
          </a:prstGeom>
        </p:spPr>
      </p:pic>
      <p:pic>
        <p:nvPicPr>
          <p:cNvPr id="8" name="Picture 7" descr="A graph of blue dots&#10;&#10;Description automatically generated with medium confidence">
            <a:extLst>
              <a:ext uri="{FF2B5EF4-FFF2-40B4-BE49-F238E27FC236}">
                <a16:creationId xmlns:a16="http://schemas.microsoft.com/office/drawing/2014/main" id="{8F59C9F8-FE56-DC77-0078-815830D6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24" y="2730029"/>
            <a:ext cx="4941467" cy="1062414"/>
          </a:xfrm>
          <a:prstGeom prst="rect">
            <a:avLst/>
          </a:prstGeom>
        </p:spPr>
      </p:pic>
      <p:pic>
        <p:nvPicPr>
          <p:cNvPr id="6" name="Picture 5" descr="A graph of blue and white&#10;&#10;Description automatically generated with medium confidence">
            <a:extLst>
              <a:ext uri="{FF2B5EF4-FFF2-40B4-BE49-F238E27FC236}">
                <a16:creationId xmlns:a16="http://schemas.microsoft.com/office/drawing/2014/main" id="{5B424730-25D9-02C5-4FF5-BBD9E436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924" y="1455136"/>
            <a:ext cx="5030261" cy="1244988"/>
          </a:xfrm>
          <a:prstGeom prst="rect">
            <a:avLst/>
          </a:prstGeom>
        </p:spPr>
      </p:pic>
      <p:pic>
        <p:nvPicPr>
          <p:cNvPr id="5" name="Picture 4" descr="A blue line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EAAB16F9-441C-AFE4-ED1F-BB485948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924" y="3822348"/>
            <a:ext cx="4941467" cy="1210658"/>
          </a:xfrm>
          <a:prstGeom prst="rect">
            <a:avLst/>
          </a:prstGeom>
        </p:spPr>
      </p:pic>
      <p:pic>
        <p:nvPicPr>
          <p:cNvPr id="7" name="Picture 6" descr="A blue and white chart&#10;&#10;Description automatically generated with medium confidence">
            <a:extLst>
              <a:ext uri="{FF2B5EF4-FFF2-40B4-BE49-F238E27FC236}">
                <a16:creationId xmlns:a16="http://schemas.microsoft.com/office/drawing/2014/main" id="{8C7E48B8-5157-3813-11B0-77EAA57E6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924" y="5033006"/>
            <a:ext cx="4853748" cy="10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8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2C133310-A8E5-752E-5B96-5F210ABE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" y="720962"/>
            <a:ext cx="3228294" cy="839356"/>
          </a:xfrm>
          <a:prstGeom prst="rect">
            <a:avLst/>
          </a:prstGeom>
        </p:spPr>
      </p:pic>
      <p:pic>
        <p:nvPicPr>
          <p:cNvPr id="8" name="Picture 7" descr="A graph of blue dots&#10;&#10;Description automatically generated with medium confidence">
            <a:extLst>
              <a:ext uri="{FF2B5EF4-FFF2-40B4-BE49-F238E27FC236}">
                <a16:creationId xmlns:a16="http://schemas.microsoft.com/office/drawing/2014/main" id="{8F59C9F8-FE56-DC77-0078-815830D6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770653"/>
            <a:ext cx="3251032" cy="698971"/>
          </a:xfrm>
          <a:prstGeom prst="rect">
            <a:avLst/>
          </a:prstGeom>
        </p:spPr>
      </p:pic>
      <p:pic>
        <p:nvPicPr>
          <p:cNvPr id="7" name="Picture 6" descr="A blue and white chart&#10;&#10;Description automatically generated with medium confidence">
            <a:extLst>
              <a:ext uri="{FF2B5EF4-FFF2-40B4-BE49-F238E27FC236}">
                <a16:creationId xmlns:a16="http://schemas.microsoft.com/office/drawing/2014/main" id="{8C7E48B8-5157-3813-11B0-77EAA57E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36" y="750495"/>
            <a:ext cx="3520438" cy="739291"/>
          </a:xfrm>
          <a:prstGeom prst="rect">
            <a:avLst/>
          </a:prstGeom>
        </p:spPr>
      </p:pic>
      <p:pic>
        <p:nvPicPr>
          <p:cNvPr id="6" name="Picture 5" descr="A graph of blue and white&#10;&#10;Description automatically generated with medium confidence">
            <a:extLst>
              <a:ext uri="{FF2B5EF4-FFF2-40B4-BE49-F238E27FC236}">
                <a16:creationId xmlns:a16="http://schemas.microsoft.com/office/drawing/2014/main" id="{5B424730-25D9-02C5-4FF5-BBD9E4368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1" y="3034011"/>
            <a:ext cx="3228290" cy="799001"/>
          </a:xfrm>
          <a:prstGeom prst="rect">
            <a:avLst/>
          </a:prstGeom>
        </p:spPr>
      </p:pic>
      <p:pic>
        <p:nvPicPr>
          <p:cNvPr id="5" name="Picture 4" descr="A blue line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EAAB16F9-441C-AFE4-ED1F-BB4859483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89" y="5326711"/>
            <a:ext cx="3225770" cy="7903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51844-141F-D4F4-4BC3-7D59219D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Scatterplot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9CC1-6206-03E7-771C-4E02C7750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Linearity</a:t>
            </a:r>
          </a:p>
          <a:p>
            <a:r>
              <a:rPr lang="en-US" sz="2000">
                <a:solidFill>
                  <a:srgbClr val="FFFFFF"/>
                </a:solidFill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415866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3831C-949B-8241-96EA-D8CC1AA8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Correlation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ACFE0-784D-E9A8-0F2E-F0D98876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24" y="4872922"/>
            <a:ext cx="5013698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Many values are related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B5AB960-2DA1-02FA-D77E-93E4CA84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55" y="1349084"/>
            <a:ext cx="4708831" cy="24603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id of black and white squares&#10;&#10;Description automatically generated">
            <a:extLst>
              <a:ext uri="{FF2B5EF4-FFF2-40B4-BE49-F238E27FC236}">
                <a16:creationId xmlns:a16="http://schemas.microsoft.com/office/drawing/2014/main" id="{096A7335-75EC-5488-14DA-4ABBFA38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53" y="3809447"/>
            <a:ext cx="4708833" cy="22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93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867F8009-B468-D91E-6552-D23011163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1" r="27887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93F75-3859-F32D-F800-C44E80EE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Analysis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E8A17-081F-6ABE-1FAA-67C2962A0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/>
              <a:t>Assumptions and Diagnostics</a:t>
            </a:r>
          </a:p>
          <a:p>
            <a:pPr lvl="1"/>
            <a:r>
              <a:rPr lang="en-US" sz="2000"/>
              <a:t>Residuals</a:t>
            </a:r>
          </a:p>
          <a:p>
            <a:pPr lvl="1"/>
            <a:r>
              <a:rPr lang="en-US" sz="2000"/>
              <a:t>Normality Plot</a:t>
            </a:r>
          </a:p>
          <a:p>
            <a:pPr lvl="1"/>
            <a:r>
              <a:rPr lang="en-US" sz="2000"/>
              <a:t>Outliers and Influential Points</a:t>
            </a:r>
          </a:p>
          <a:p>
            <a:pPr lvl="1"/>
            <a:r>
              <a:rPr lang="en-US" sz="2000"/>
              <a:t>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836761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blue dots&#10;&#10;Description automatically generated">
            <a:extLst>
              <a:ext uri="{FF2B5EF4-FFF2-40B4-BE49-F238E27FC236}">
                <a16:creationId xmlns:a16="http://schemas.microsoft.com/office/drawing/2014/main" id="{E20D1D49-6C4E-0E88-2818-14E2D918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729" y="2508422"/>
            <a:ext cx="2925261" cy="2150067"/>
          </a:xfrm>
          <a:prstGeom prst="rect">
            <a:avLst/>
          </a:prstGeom>
        </p:spPr>
      </p:pic>
      <p:pic>
        <p:nvPicPr>
          <p:cNvPr id="4" name="Picture 3" descr="A group of blue dots&#10;&#10;Description automatically generated">
            <a:extLst>
              <a:ext uri="{FF2B5EF4-FFF2-40B4-BE49-F238E27FC236}">
                <a16:creationId xmlns:a16="http://schemas.microsoft.com/office/drawing/2014/main" id="{C2DA366B-3912-E56A-3BBC-B03EABEF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90" y="2452431"/>
            <a:ext cx="2801392" cy="2059022"/>
          </a:xfrm>
          <a:prstGeom prst="rect">
            <a:avLst/>
          </a:prstGeom>
        </p:spPr>
      </p:pic>
      <p:pic>
        <p:nvPicPr>
          <p:cNvPr id="5" name="Content Placeholder 4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ECF6AB51-23B3-94DF-BA22-E64EC345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503" y="231745"/>
            <a:ext cx="3025487" cy="2276677"/>
          </a:xfrm>
          <a:prstGeom prst="rect">
            <a:avLst/>
          </a:prstGeom>
        </p:spPr>
      </p:pic>
      <p:pic>
        <p:nvPicPr>
          <p:cNvPr id="8" name="Picture 7" descr="A graph of blue dots&#10;&#10;Description automatically generated">
            <a:extLst>
              <a:ext uri="{FF2B5EF4-FFF2-40B4-BE49-F238E27FC236}">
                <a16:creationId xmlns:a16="http://schemas.microsoft.com/office/drawing/2014/main" id="{6F9C10B5-11C0-6D27-C4BE-9363847F5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990" y="4511453"/>
            <a:ext cx="2801392" cy="1946967"/>
          </a:xfrm>
          <a:prstGeom prst="rect">
            <a:avLst/>
          </a:prstGeom>
        </p:spPr>
      </p:pic>
      <p:pic>
        <p:nvPicPr>
          <p:cNvPr id="9" name="Picture 8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189B514F-4ED8-E891-5EBD-D5E6F81E8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58" y="4930536"/>
            <a:ext cx="2371032" cy="1582664"/>
          </a:xfrm>
          <a:prstGeom prst="rect">
            <a:avLst/>
          </a:prstGeom>
        </p:spPr>
      </p:pic>
      <p:pic>
        <p:nvPicPr>
          <p:cNvPr id="7" name="Picture 6" descr="A group of blue dots&#10;&#10;Description automatically generated">
            <a:extLst>
              <a:ext uri="{FF2B5EF4-FFF2-40B4-BE49-F238E27FC236}">
                <a16:creationId xmlns:a16="http://schemas.microsoft.com/office/drawing/2014/main" id="{5F2FF502-8F6C-956C-565C-80A9201B8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990" y="302364"/>
            <a:ext cx="2801392" cy="21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7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blue dots&#10;&#10;Description automatically generated">
            <a:extLst>
              <a:ext uri="{FF2B5EF4-FFF2-40B4-BE49-F238E27FC236}">
                <a16:creationId xmlns:a16="http://schemas.microsoft.com/office/drawing/2014/main" id="{E20D1D49-6C4E-0E88-2818-14E2D918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41" y="346167"/>
            <a:ext cx="2161831" cy="1588946"/>
          </a:xfrm>
          <a:prstGeom prst="rect">
            <a:avLst/>
          </a:prstGeom>
        </p:spPr>
      </p:pic>
      <p:pic>
        <p:nvPicPr>
          <p:cNvPr id="4" name="Picture 3" descr="A group of blue dots&#10;&#10;Description automatically generated">
            <a:extLst>
              <a:ext uri="{FF2B5EF4-FFF2-40B4-BE49-F238E27FC236}">
                <a16:creationId xmlns:a16="http://schemas.microsoft.com/office/drawing/2014/main" id="{C2DA366B-3912-E56A-3BBC-B03EABEF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463" y="398147"/>
            <a:ext cx="2016831" cy="1482370"/>
          </a:xfrm>
          <a:prstGeom prst="rect">
            <a:avLst/>
          </a:prstGeom>
        </p:spPr>
      </p:pic>
      <p:pic>
        <p:nvPicPr>
          <p:cNvPr id="5" name="Content Placeholder 4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ECF6AB51-23B3-94DF-BA22-E64EC345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50" y="389589"/>
            <a:ext cx="1992670" cy="1499483"/>
          </a:xfrm>
          <a:prstGeom prst="rect">
            <a:avLst/>
          </a:prstGeom>
        </p:spPr>
      </p:pic>
      <p:pic>
        <p:nvPicPr>
          <p:cNvPr id="8" name="Picture 7" descr="A graph of blue dots&#10;&#10;Description automatically generated">
            <a:extLst>
              <a:ext uri="{FF2B5EF4-FFF2-40B4-BE49-F238E27FC236}">
                <a16:creationId xmlns:a16="http://schemas.microsoft.com/office/drawing/2014/main" id="{6F9C10B5-11C0-6D27-C4BE-9363847F5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38" y="2639045"/>
            <a:ext cx="2286236" cy="1588934"/>
          </a:xfrm>
          <a:prstGeom prst="rect">
            <a:avLst/>
          </a:prstGeom>
        </p:spPr>
      </p:pic>
      <p:pic>
        <p:nvPicPr>
          <p:cNvPr id="9" name="Picture 8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189B514F-4ED8-E891-5EBD-D5E6F81E8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58" y="4930536"/>
            <a:ext cx="2371032" cy="15826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50396-D82F-9B24-3B9E-A1175503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Assumptions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7597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FDA711-2183-447C-AA6C-B1B56437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10875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oup of blue dots&#10;&#10;Description automatically generated">
            <a:extLst>
              <a:ext uri="{FF2B5EF4-FFF2-40B4-BE49-F238E27FC236}">
                <a16:creationId xmlns:a16="http://schemas.microsoft.com/office/drawing/2014/main" id="{5F2FF502-8F6C-956C-565C-80A9201B8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1" y="378796"/>
            <a:ext cx="1981842" cy="15210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039CB-B10D-4F75-D454-8A6228FA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Residuals vs x-variables</a:t>
            </a:r>
          </a:p>
          <a:p>
            <a:r>
              <a:rPr lang="en-US" sz="2000">
                <a:solidFill>
                  <a:srgbClr val="FFFFFF"/>
                </a:solidFill>
              </a:rPr>
              <a:t>Residuals vs Predicted</a:t>
            </a:r>
          </a:p>
          <a:p>
            <a:r>
              <a:rPr lang="en-US" sz="2000">
                <a:solidFill>
                  <a:srgbClr val="FFFFFF"/>
                </a:solidFill>
              </a:rPr>
              <a:t>Normality Plot</a:t>
            </a:r>
          </a:p>
        </p:txBody>
      </p:sp>
    </p:spTree>
    <p:extLst>
      <p:ext uri="{BB962C8B-B14F-4D97-AF65-F5344CB8AC3E}">
        <p14:creationId xmlns:p14="http://schemas.microsoft.com/office/powerpoint/2010/main" val="3273203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AC777-84B8-F68C-040A-2176C36D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B4D4A-353C-1570-BDE5-C4F04FCE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Histogram</a:t>
            </a:r>
          </a:p>
          <a:p>
            <a:r>
              <a:rPr lang="en-US" sz="2000"/>
              <a:t>Scatterplots</a:t>
            </a:r>
          </a:p>
          <a:p>
            <a:r>
              <a:rPr lang="en-US" sz="2000"/>
              <a:t>Boxplots</a:t>
            </a:r>
          </a:p>
          <a:p>
            <a:r>
              <a:rPr lang="en-US" sz="2000"/>
              <a:t>Correlation Values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4431D547-6FDB-EA03-976D-078CFC161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8" r="2782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4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DDA5C-FF05-93A6-307A-AC591534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Diagnostics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26F41-2059-E509-8368-441226A64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2200"/>
              <a:t>Multicollinearity</a:t>
            </a:r>
          </a:p>
          <a:p>
            <a:pPr lvl="1"/>
            <a:r>
              <a:rPr lang="en-US" sz="2200"/>
              <a:t>Many values will relate to each other</a:t>
            </a:r>
          </a:p>
          <a:p>
            <a:pPr lvl="1"/>
            <a:r>
              <a:rPr lang="en-US" sz="2200"/>
              <a:t>Many values will be deleted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EA50FFB-0AFC-2659-A036-BBD1FD7D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54" y="601133"/>
            <a:ext cx="2957510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2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BD1F4-7AAF-5467-EA4B-6ABFE42B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Diagnostics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295C-92F8-5417-2D49-051B49DEB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2200"/>
              <a:t>Multicollinearity</a:t>
            </a:r>
          </a:p>
          <a:p>
            <a:pPr lvl="1"/>
            <a:r>
              <a:rPr lang="en-US" sz="2200"/>
              <a:t>X-variables remaining after removing for multicollinearity</a:t>
            </a:r>
          </a:p>
        </p:txBody>
      </p:sp>
      <p:pic>
        <p:nvPicPr>
          <p:cNvPr id="5" name="Picture 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C2A93DAF-363A-5B88-4114-EAEAE517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89" y="601133"/>
            <a:ext cx="3710840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1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72EFF-3917-540E-B0E9-CAA71665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Outliers and Influential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D75F3-621B-0BC0-4A1C-C4EFB0B13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/>
              <a:t>Good amount</a:t>
            </a:r>
          </a:p>
          <a:p>
            <a:r>
              <a:rPr lang="en-US" sz="2200"/>
              <a:t>Need to be removed</a:t>
            </a:r>
          </a:p>
        </p:txBody>
      </p:sp>
    </p:spTree>
    <p:extLst>
      <p:ext uri="{BB962C8B-B14F-4D97-AF65-F5344CB8AC3E}">
        <p14:creationId xmlns:p14="http://schemas.microsoft.com/office/powerpoint/2010/main" val="3401183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2AAF0-304E-E797-A7D8-F5897F27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Validation/Testing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73D6-61B9-CE17-90B2-35318EF6B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/>
              <a:t>Splitting the data</a:t>
            </a:r>
          </a:p>
          <a:p>
            <a:r>
              <a:rPr lang="en-US" sz="2200"/>
              <a:t>Model selection</a:t>
            </a:r>
          </a:p>
          <a:p>
            <a:r>
              <a:rPr lang="en-US" sz="2200"/>
              <a:t>Final-final Model</a:t>
            </a:r>
          </a:p>
        </p:txBody>
      </p:sp>
    </p:spTree>
    <p:extLst>
      <p:ext uri="{BB962C8B-B14F-4D97-AF65-F5344CB8AC3E}">
        <p14:creationId xmlns:p14="http://schemas.microsoft.com/office/powerpoint/2010/main" val="3560991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0B59C454-929D-1E29-16D9-FC119F75B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8" r="174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E7E3B-9A10-E371-C285-B1A255E9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Splitting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AA68-40B5-7E6F-6C05-21FA79D03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75/25 Split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357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BE4A2-E14C-50B9-DEAF-23ADBEEB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 Selection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1B550-E123-DE51-5E5F-08F90899F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/>
              <a:t>Capability Potential, CP</a:t>
            </a:r>
          </a:p>
          <a:p>
            <a:pPr lvl="1"/>
            <a:r>
              <a:rPr lang="en-US" sz="2200"/>
              <a:t>Final Equation</a:t>
            </a:r>
          </a:p>
          <a:p>
            <a:pPr lvl="1"/>
            <a:r>
              <a:rPr lang="en-US" sz="2200"/>
              <a:t>Performance</a:t>
            </a:r>
          </a:p>
          <a:p>
            <a:pPr lvl="1"/>
            <a:r>
              <a:rPr lang="en-US" sz="2200"/>
              <a:t>Assumptions and Diagnostics</a:t>
            </a:r>
          </a:p>
          <a:p>
            <a:r>
              <a:rPr lang="en-US" sz="2200"/>
              <a:t>Backward</a:t>
            </a:r>
          </a:p>
          <a:p>
            <a:pPr lvl="1"/>
            <a:r>
              <a:rPr lang="en-US" sz="2200"/>
              <a:t>Final Equation</a:t>
            </a:r>
          </a:p>
          <a:p>
            <a:pPr lvl="1"/>
            <a:r>
              <a:rPr lang="en-US" sz="2200"/>
              <a:t>Performance</a:t>
            </a:r>
          </a:p>
          <a:p>
            <a:pPr lvl="1"/>
            <a:r>
              <a:rPr lang="en-US" sz="2200"/>
              <a:t>Assumptions and Diagnostics</a:t>
            </a:r>
          </a:p>
          <a:p>
            <a:r>
              <a:rPr lang="en-US" sz="2200"/>
              <a:t>Final-final Model</a:t>
            </a:r>
          </a:p>
        </p:txBody>
      </p:sp>
    </p:spTree>
    <p:extLst>
      <p:ext uri="{BB962C8B-B14F-4D97-AF65-F5344CB8AC3E}">
        <p14:creationId xmlns:p14="http://schemas.microsoft.com/office/powerpoint/2010/main" val="228819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CCB30-98C6-DFDD-DBFD-DD71B909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Capability Potential, CP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A7AC6-46CA-BA7A-91DD-0EABC41D4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2200" dirty="0"/>
              <a:t>Final Equation</a:t>
            </a:r>
          </a:p>
          <a:p>
            <a:pPr lvl="1"/>
            <a:r>
              <a:rPr lang="en-US" sz="2200" dirty="0" err="1"/>
              <a:t>logPTS</a:t>
            </a:r>
            <a:r>
              <a:rPr lang="en-US" sz="2200" dirty="0"/>
              <a:t> = -0.2533 – 0.0746 dPosition1 – 0.1464 dPosition2 – 0.1236 dPosition3 – 0.2194 dPosition4 + 0.0034 G – 0.0044 GS + 0.1565 3PA + 0.2591 3P% + 0.1996 2P + 1.1922 eFG% + 0.1502 ORB + 0.0314 DRB + 0.1217 STL + 0.0834 PF + 0.2576 FT%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E6E0B69-3A21-A5C3-6711-46998C92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881" y="601133"/>
            <a:ext cx="2804056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33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10E28-F525-F873-3B8B-99FE2B7F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Capability Potential, CP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9BED-DB01-D92B-C643-CE02C801C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1000" dirty="0"/>
              <a:t>Interpreting the final equation</a:t>
            </a:r>
          </a:p>
          <a:p>
            <a:pPr lvl="1"/>
            <a:r>
              <a:rPr lang="en-US" sz="1000" dirty="0"/>
              <a:t>dPosition1: </a:t>
            </a:r>
            <a:r>
              <a:rPr lang="en-US" sz="1000" dirty="0" err="1"/>
              <a:t>logPTS</a:t>
            </a:r>
            <a:r>
              <a:rPr lang="en-US" sz="1000" dirty="0"/>
              <a:t> will decrease 7.1885% if this goes up by one</a:t>
            </a:r>
          </a:p>
          <a:p>
            <a:pPr lvl="1"/>
            <a:r>
              <a:rPr lang="en-US" sz="1000" dirty="0"/>
              <a:t>dPosition2: </a:t>
            </a:r>
            <a:r>
              <a:rPr lang="en-US" sz="1000" dirty="0" err="1"/>
              <a:t>logPTS</a:t>
            </a:r>
            <a:r>
              <a:rPr lang="en-US" sz="1000" dirty="0"/>
              <a:t> will decrease 13.6188% if this goes up by one</a:t>
            </a:r>
          </a:p>
          <a:p>
            <a:pPr lvl="1"/>
            <a:r>
              <a:rPr lang="en-US" sz="1000" dirty="0"/>
              <a:t>dPosition3: </a:t>
            </a:r>
            <a:r>
              <a:rPr lang="en-US" sz="1000" dirty="0" err="1"/>
              <a:t>logPTS</a:t>
            </a:r>
            <a:r>
              <a:rPr lang="en-US" sz="1000" dirty="0"/>
              <a:t> will decrease 11.6267% if this goes up by one</a:t>
            </a:r>
          </a:p>
          <a:p>
            <a:pPr lvl="1"/>
            <a:r>
              <a:rPr lang="en-US" sz="1000" dirty="0"/>
              <a:t>dPosition4: </a:t>
            </a:r>
            <a:r>
              <a:rPr lang="en-US" sz="1000" dirty="0" err="1"/>
              <a:t>logPTS</a:t>
            </a:r>
            <a:r>
              <a:rPr lang="en-US" sz="1000" dirty="0"/>
              <a:t> will decrease 19.7000% if this goes up by one</a:t>
            </a:r>
          </a:p>
          <a:p>
            <a:pPr lvl="1"/>
            <a:r>
              <a:rPr lang="en-US" sz="1000" dirty="0"/>
              <a:t>G: </a:t>
            </a:r>
            <a:r>
              <a:rPr lang="en-US" sz="1000" dirty="0" err="1"/>
              <a:t>logPTS</a:t>
            </a:r>
            <a:r>
              <a:rPr lang="en-US" sz="1000" dirty="0"/>
              <a:t> will increase 0.3406% if this goes up by one</a:t>
            </a:r>
          </a:p>
          <a:p>
            <a:pPr lvl="1"/>
            <a:r>
              <a:rPr lang="en-US" sz="1000" dirty="0"/>
              <a:t>GS: </a:t>
            </a:r>
            <a:r>
              <a:rPr lang="en-US" sz="1000" dirty="0" err="1"/>
              <a:t>logPTS</a:t>
            </a:r>
            <a:r>
              <a:rPr lang="en-US" sz="1000" dirty="0"/>
              <a:t> will decrease 0.4390% if this goes up by one</a:t>
            </a:r>
          </a:p>
          <a:p>
            <a:pPr lvl="1"/>
            <a:r>
              <a:rPr lang="en-US" sz="1000" dirty="0"/>
              <a:t>3PA: </a:t>
            </a:r>
            <a:r>
              <a:rPr lang="en-US" sz="1000" dirty="0" err="1"/>
              <a:t>logPTS</a:t>
            </a:r>
            <a:r>
              <a:rPr lang="en-US" sz="1000" dirty="0"/>
              <a:t> will increase 16.9411% if this goes up by one</a:t>
            </a:r>
          </a:p>
          <a:p>
            <a:pPr lvl="1"/>
            <a:r>
              <a:rPr lang="en-US" sz="1000" dirty="0"/>
              <a:t>3P%: </a:t>
            </a:r>
            <a:r>
              <a:rPr lang="en-US" sz="1000" dirty="0" err="1"/>
              <a:t>logPTS</a:t>
            </a:r>
            <a:r>
              <a:rPr lang="en-US" sz="1000" dirty="0"/>
              <a:t> will increase 29.5763% if this goes up by one</a:t>
            </a:r>
          </a:p>
          <a:p>
            <a:pPr lvl="1"/>
            <a:r>
              <a:rPr lang="en-US" sz="1000" dirty="0"/>
              <a:t>2P: </a:t>
            </a:r>
            <a:r>
              <a:rPr lang="en-US" sz="1000" dirty="0" err="1"/>
              <a:t>logPTS</a:t>
            </a:r>
            <a:r>
              <a:rPr lang="en-US" sz="1000" dirty="0"/>
              <a:t> will increase 22.0914% if this goes up by one</a:t>
            </a:r>
          </a:p>
          <a:p>
            <a:pPr lvl="1"/>
            <a:r>
              <a:rPr lang="en-US" sz="1000" dirty="0"/>
              <a:t>eFG%: </a:t>
            </a:r>
            <a:r>
              <a:rPr lang="en-US" sz="1000" dirty="0" err="1"/>
              <a:t>logPTS</a:t>
            </a:r>
            <a:r>
              <a:rPr lang="en-US" sz="1000" dirty="0"/>
              <a:t> will increase 229.4320% if this goes up by one</a:t>
            </a:r>
          </a:p>
          <a:p>
            <a:pPr lvl="1"/>
            <a:r>
              <a:rPr lang="en-US" sz="1000" dirty="0"/>
              <a:t>ORB: </a:t>
            </a:r>
            <a:r>
              <a:rPr lang="en-US" sz="1000" dirty="0" err="1"/>
              <a:t>logPTS</a:t>
            </a:r>
            <a:r>
              <a:rPr lang="en-US" sz="1000" dirty="0"/>
              <a:t> will increase 16.2067% if this goes up by one</a:t>
            </a:r>
          </a:p>
          <a:p>
            <a:pPr lvl="1"/>
            <a:r>
              <a:rPr lang="en-US" sz="1000" dirty="0"/>
              <a:t>DRB: </a:t>
            </a:r>
            <a:r>
              <a:rPr lang="en-US" sz="1000" dirty="0" err="1"/>
              <a:t>logPTS</a:t>
            </a:r>
            <a:r>
              <a:rPr lang="en-US" sz="1000" dirty="0"/>
              <a:t> will increase 3.1898% if this goes up by one</a:t>
            </a:r>
          </a:p>
          <a:p>
            <a:pPr lvl="1"/>
            <a:r>
              <a:rPr lang="en-US" sz="1000" dirty="0"/>
              <a:t>STL: </a:t>
            </a:r>
            <a:r>
              <a:rPr lang="en-US" sz="1000" dirty="0" err="1"/>
              <a:t>logPTS</a:t>
            </a:r>
            <a:r>
              <a:rPr lang="en-US" sz="1000" dirty="0"/>
              <a:t> will increase 12.9415% if this goes up by one</a:t>
            </a:r>
          </a:p>
          <a:p>
            <a:pPr lvl="1"/>
            <a:r>
              <a:rPr lang="en-US" sz="1000" dirty="0"/>
              <a:t>PF: </a:t>
            </a:r>
            <a:r>
              <a:rPr lang="en-US" sz="1000" dirty="0" err="1"/>
              <a:t>logPTS</a:t>
            </a:r>
            <a:r>
              <a:rPr lang="en-US" sz="1000" dirty="0"/>
              <a:t> will increase 8.6977% if this goes up by one</a:t>
            </a:r>
          </a:p>
          <a:p>
            <a:pPr lvl="1"/>
            <a:r>
              <a:rPr lang="en-US" sz="1000" dirty="0"/>
              <a:t>FT%: </a:t>
            </a:r>
            <a:r>
              <a:rPr lang="en-US" sz="1000" dirty="0" err="1"/>
              <a:t>logPTS</a:t>
            </a:r>
            <a:r>
              <a:rPr lang="en-US" sz="1000" dirty="0"/>
              <a:t> will increase 29.3821% if this goes up by one</a:t>
            </a:r>
            <a:br>
              <a:rPr lang="en-US" sz="1000" dirty="0"/>
            </a:br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2421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07D73-E348-9C7E-3AB7-1529878B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Capability Potential, CP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C65A-798B-A172-806E-57D908A89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2200"/>
              <a:t>Performance</a:t>
            </a:r>
          </a:p>
          <a:p>
            <a:pPr lvl="1"/>
            <a:r>
              <a:rPr lang="en-US" sz="2200"/>
              <a:t>R</a:t>
            </a:r>
            <a:r>
              <a:rPr lang="en-US" sz="2200" baseline="30000"/>
              <a:t>2</a:t>
            </a:r>
            <a:r>
              <a:rPr lang="en-US" sz="2200"/>
              <a:t> = 93.63%</a:t>
            </a:r>
          </a:p>
          <a:p>
            <a:pPr lvl="1"/>
            <a:r>
              <a:rPr lang="en-US" sz="2200"/>
              <a:t>Adj-R</a:t>
            </a:r>
            <a:r>
              <a:rPr lang="en-US" sz="2200" baseline="30000"/>
              <a:t>2</a:t>
            </a:r>
            <a:r>
              <a:rPr lang="en-US" sz="2200"/>
              <a:t> = 93.44% </a:t>
            </a:r>
          </a:p>
          <a:p>
            <a:pPr lvl="1"/>
            <a:r>
              <a:rPr lang="en-US" sz="2200"/>
              <a:t>GOF</a:t>
            </a:r>
          </a:p>
          <a:p>
            <a:pPr lvl="1"/>
            <a:r>
              <a:rPr lang="en-US" sz="2200"/>
              <a:t>RMSE</a:t>
            </a:r>
          </a:p>
          <a:p>
            <a:pPr lvl="1"/>
            <a:endParaRPr lang="en-US" sz="2200"/>
          </a:p>
          <a:p>
            <a:pPr lvl="1"/>
            <a:endParaRPr lang="en-US" sz="220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A590DE5-C4C7-07A3-4ECC-754548E7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881" y="601133"/>
            <a:ext cx="2804056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0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CE525F44-A061-F5BD-A3D9-D845BB9A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391" y="1317032"/>
            <a:ext cx="3822456" cy="2785730"/>
          </a:xfrm>
          <a:prstGeom prst="rect">
            <a:avLst/>
          </a:prstGeom>
        </p:spPr>
      </p:pic>
      <p:pic>
        <p:nvPicPr>
          <p:cNvPr id="7" name="Picture 6" descr="A group of blue dots&#10;&#10;Description automatically generated">
            <a:extLst>
              <a:ext uri="{FF2B5EF4-FFF2-40B4-BE49-F238E27FC236}">
                <a16:creationId xmlns:a16="http://schemas.microsoft.com/office/drawing/2014/main" id="{440F5F5B-3A7E-10B8-DBF6-EB097346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391" y="4025873"/>
            <a:ext cx="3822455" cy="2679406"/>
          </a:xfrm>
          <a:prstGeom prst="rect">
            <a:avLst/>
          </a:prstGeom>
        </p:spPr>
      </p:pic>
      <p:pic>
        <p:nvPicPr>
          <p:cNvPr id="9" name="Picture 8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D79383B2-E218-27DB-9B6F-C54686232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936" y="2832127"/>
            <a:ext cx="3822456" cy="1317032"/>
          </a:xfrm>
          <a:prstGeom prst="rect">
            <a:avLst/>
          </a:prstGeom>
        </p:spPr>
      </p:pic>
      <p:pic>
        <p:nvPicPr>
          <p:cNvPr id="11" name="Picture 10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E23BE4F2-083F-80CB-1086-E6C806B1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250" y="4072270"/>
            <a:ext cx="3710141" cy="2586612"/>
          </a:xfrm>
          <a:prstGeom prst="rect">
            <a:avLst/>
          </a:prstGeom>
        </p:spPr>
      </p:pic>
      <p:pic>
        <p:nvPicPr>
          <p:cNvPr id="13" name="Picture 12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C00B573C-ECD4-3698-583F-BCF0FE1F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45207" y="96276"/>
            <a:ext cx="3710141" cy="26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7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1B755-5E40-5219-0F96-F8E28EA4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Histogram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60F2F-5D3A-451E-60EF-E29AEF553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Skewness</a:t>
            </a:r>
          </a:p>
          <a:p>
            <a:r>
              <a:rPr lang="en-US" sz="1700"/>
              <a:t>Outliers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6A34EEFA-8ECE-CA71-44A8-6BDFF6C6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909497"/>
            <a:ext cx="6922008" cy="51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09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CE525F44-A061-F5BD-A3D9-D845BB9A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228" y="783444"/>
            <a:ext cx="3822456" cy="2785730"/>
          </a:xfrm>
          <a:prstGeom prst="rect">
            <a:avLst/>
          </a:prstGeom>
        </p:spPr>
      </p:pic>
      <p:pic>
        <p:nvPicPr>
          <p:cNvPr id="7" name="Picture 6" descr="A group of blue dots&#10;&#10;Description automatically generated">
            <a:extLst>
              <a:ext uri="{FF2B5EF4-FFF2-40B4-BE49-F238E27FC236}">
                <a16:creationId xmlns:a16="http://schemas.microsoft.com/office/drawing/2014/main" id="{440F5F5B-3A7E-10B8-DBF6-EB097346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228" y="3569174"/>
            <a:ext cx="3822455" cy="2679406"/>
          </a:xfrm>
          <a:prstGeom prst="rect">
            <a:avLst/>
          </a:prstGeom>
        </p:spPr>
      </p:pic>
      <p:pic>
        <p:nvPicPr>
          <p:cNvPr id="9" name="Picture 8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D79383B2-E218-27DB-9B6F-C54686232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772" y="2252142"/>
            <a:ext cx="3822456" cy="1317032"/>
          </a:xfrm>
          <a:prstGeom prst="rect">
            <a:avLst/>
          </a:prstGeom>
        </p:spPr>
      </p:pic>
      <p:pic>
        <p:nvPicPr>
          <p:cNvPr id="11" name="Picture 10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E23BE4F2-083F-80CB-1086-E6C806B1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771" y="3569174"/>
            <a:ext cx="3710141" cy="2586612"/>
          </a:xfrm>
          <a:prstGeom prst="rect">
            <a:avLst/>
          </a:prstGeom>
        </p:spPr>
      </p:pic>
      <p:pic>
        <p:nvPicPr>
          <p:cNvPr id="13" name="Picture 12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C00B573C-ECD4-3698-583F-BCF0FE1F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47499" y="297037"/>
            <a:ext cx="3710141" cy="26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43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BB3C-8E4A-69FD-3BAF-B0C1A144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94498" cy="825722"/>
          </a:xfrm>
        </p:spPr>
        <p:txBody>
          <a:bodyPr/>
          <a:lstStyle/>
          <a:p>
            <a:r>
              <a:rPr lang="en-US" dirty="0"/>
              <a:t>Capability Potential, 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D4EC-9FBC-76FE-24A1-0D94751A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17" y="1272732"/>
            <a:ext cx="4999074" cy="3161045"/>
          </a:xfrm>
        </p:spPr>
        <p:txBody>
          <a:bodyPr/>
          <a:lstStyle/>
          <a:p>
            <a:r>
              <a:rPr lang="en-US" dirty="0"/>
              <a:t>Assumptions and Diagnostics</a:t>
            </a:r>
          </a:p>
          <a:p>
            <a:pPr lvl="1"/>
            <a:r>
              <a:rPr lang="en-US" dirty="0"/>
              <a:t>Residuals vs x-variables</a:t>
            </a:r>
          </a:p>
          <a:p>
            <a:pPr lvl="1"/>
            <a:r>
              <a:rPr lang="en-US" dirty="0"/>
              <a:t>Residuals vs Predicted</a:t>
            </a:r>
          </a:p>
          <a:p>
            <a:pPr lvl="1"/>
            <a:r>
              <a:rPr lang="en-US" dirty="0"/>
              <a:t>Normality Plot</a:t>
            </a:r>
          </a:p>
          <a:p>
            <a:pPr lvl="1"/>
            <a:r>
              <a:rPr lang="en-US" dirty="0"/>
              <a:t>Outliers and Influential Points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CE525F44-A061-F5BD-A3D9-D845BB9A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44" y="67524"/>
            <a:ext cx="3822456" cy="2785730"/>
          </a:xfrm>
          <a:prstGeom prst="rect">
            <a:avLst/>
          </a:prstGeom>
        </p:spPr>
      </p:pic>
      <p:pic>
        <p:nvPicPr>
          <p:cNvPr id="7" name="Picture 6" descr="A group of blue dots&#10;&#10;Description automatically generated">
            <a:extLst>
              <a:ext uri="{FF2B5EF4-FFF2-40B4-BE49-F238E27FC236}">
                <a16:creationId xmlns:a16="http://schemas.microsoft.com/office/drawing/2014/main" id="{440F5F5B-3A7E-10B8-DBF6-EB097346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545" y="4178595"/>
            <a:ext cx="3822455" cy="2679406"/>
          </a:xfrm>
          <a:prstGeom prst="rect">
            <a:avLst/>
          </a:prstGeom>
        </p:spPr>
      </p:pic>
      <p:pic>
        <p:nvPicPr>
          <p:cNvPr id="9" name="Picture 8" descr="A diagram of a number of blue dots&#10;&#10;Description automatically generated">
            <a:extLst>
              <a:ext uri="{FF2B5EF4-FFF2-40B4-BE49-F238E27FC236}">
                <a16:creationId xmlns:a16="http://schemas.microsoft.com/office/drawing/2014/main" id="{D79383B2-E218-27DB-9B6F-C54686232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543" y="2755238"/>
            <a:ext cx="3822456" cy="1317032"/>
          </a:xfrm>
          <a:prstGeom prst="rect">
            <a:avLst/>
          </a:prstGeom>
        </p:spPr>
      </p:pic>
      <p:pic>
        <p:nvPicPr>
          <p:cNvPr id="11" name="Picture 10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E23BE4F2-083F-80CB-1086-E6C806B1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25957"/>
            <a:ext cx="3710141" cy="2586612"/>
          </a:xfrm>
          <a:prstGeom prst="rect">
            <a:avLst/>
          </a:prstGeom>
        </p:spPr>
      </p:pic>
      <p:pic>
        <p:nvPicPr>
          <p:cNvPr id="13" name="Picture 12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C00B573C-ECD4-3698-583F-BCF0FE1FF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193" y="4244379"/>
            <a:ext cx="3710141" cy="26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3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A0437-35DB-18D9-321C-0407DFB2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Backward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8D112-D199-D76C-F8A1-9417282DE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2000" dirty="0"/>
              <a:t>Final Equation</a:t>
            </a:r>
          </a:p>
          <a:p>
            <a:pPr lvl="1"/>
            <a:r>
              <a:rPr lang="en-US" sz="2000" dirty="0" err="1"/>
              <a:t>logPTS</a:t>
            </a:r>
            <a:r>
              <a:rPr lang="en-US" sz="2000" dirty="0"/>
              <a:t> = -0.1324 – 0.0825 dPosition1 – 0.1501 dPosition2 – 0.1389 dPosition3 – 0.2199 dPosition4 + 0.0039 G - 0.0047 GS + 0.1615 3PA + 0.3003 3P% 0.2017 2P + 1.2239 eFG% + 0.1447 ORB + 0.0308 DRB + 0.1272 STL + 0.0891 PF</a:t>
            </a:r>
          </a:p>
          <a:p>
            <a:pPr marL="457200" lvl="1" indent="0">
              <a:buNone/>
            </a:pP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A3704D-498D-0506-F1C1-BADED667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103" y="601133"/>
            <a:ext cx="2929611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35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752D2-5BA8-4A8C-BF42-A71EA804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Backward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D34F-4605-CB1B-78F7-E5C9DFB05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1200" dirty="0"/>
              <a:t>Interpreting the final equation:</a:t>
            </a:r>
          </a:p>
          <a:p>
            <a:pPr lvl="1"/>
            <a:r>
              <a:rPr lang="en-US" sz="1200" dirty="0"/>
              <a:t>dPosition1: </a:t>
            </a:r>
            <a:r>
              <a:rPr lang="en-US" sz="1200" dirty="0" err="1"/>
              <a:t>logPTS</a:t>
            </a:r>
            <a:r>
              <a:rPr lang="en-US" sz="1200" dirty="0"/>
              <a:t> will decrease 7.9189% if this goes up by one</a:t>
            </a:r>
          </a:p>
          <a:p>
            <a:pPr lvl="1"/>
            <a:r>
              <a:rPr lang="en-US" sz="1200" dirty="0"/>
              <a:t>dPosition2: </a:t>
            </a:r>
            <a:r>
              <a:rPr lang="en-US" sz="1200" dirty="0" err="1"/>
              <a:t>logPTS</a:t>
            </a:r>
            <a:r>
              <a:rPr lang="en-US" sz="1200" dirty="0"/>
              <a:t> will decrease 13.9378% if this goes up by one</a:t>
            </a:r>
          </a:p>
          <a:p>
            <a:pPr lvl="1"/>
            <a:r>
              <a:rPr lang="en-US" sz="1200" dirty="0"/>
              <a:t>dPosition3: </a:t>
            </a:r>
            <a:r>
              <a:rPr lang="en-US" sz="1200" dirty="0" err="1"/>
              <a:t>logPTS</a:t>
            </a:r>
            <a:r>
              <a:rPr lang="en-US" sz="1200" dirty="0"/>
              <a:t> will decrease 12.9685% if this goes up by one</a:t>
            </a:r>
          </a:p>
          <a:p>
            <a:pPr lvl="1"/>
            <a:r>
              <a:rPr lang="en-US" sz="1200" dirty="0"/>
              <a:t>dPosition4: </a:t>
            </a:r>
            <a:r>
              <a:rPr lang="en-US" sz="1200" dirty="0" err="1"/>
              <a:t>logPTS</a:t>
            </a:r>
            <a:r>
              <a:rPr lang="en-US" sz="1200" dirty="0"/>
              <a:t> will decrease 19.7401% if this goes up by one</a:t>
            </a:r>
          </a:p>
          <a:p>
            <a:pPr lvl="1"/>
            <a:r>
              <a:rPr lang="en-US" sz="1200" dirty="0"/>
              <a:t>G: </a:t>
            </a:r>
            <a:r>
              <a:rPr lang="en-US" sz="1200" dirty="0" err="1"/>
              <a:t>logPTS</a:t>
            </a:r>
            <a:r>
              <a:rPr lang="en-US" sz="1200" dirty="0"/>
              <a:t> will increase 0.3908% if this goes up by one</a:t>
            </a:r>
          </a:p>
          <a:p>
            <a:pPr lvl="1"/>
            <a:r>
              <a:rPr lang="en-US" sz="1200" dirty="0"/>
              <a:t>GS: </a:t>
            </a:r>
            <a:r>
              <a:rPr lang="en-US" sz="1200" dirty="0" err="1"/>
              <a:t>logPTS</a:t>
            </a:r>
            <a:r>
              <a:rPr lang="en-US" sz="1200" dirty="0"/>
              <a:t> will decrease 0.4688% if this goes up by one</a:t>
            </a:r>
          </a:p>
          <a:p>
            <a:pPr lvl="1"/>
            <a:r>
              <a:rPr lang="en-US" sz="1200" dirty="0"/>
              <a:t>3PA: </a:t>
            </a:r>
            <a:r>
              <a:rPr lang="en-US" sz="1200" dirty="0" err="1"/>
              <a:t>logPTS</a:t>
            </a:r>
            <a:r>
              <a:rPr lang="en-US" sz="1200" dirty="0"/>
              <a:t> will increase 17.5272% if this goes up by one</a:t>
            </a:r>
          </a:p>
          <a:p>
            <a:pPr lvl="1"/>
            <a:r>
              <a:rPr lang="en-US" sz="1200" dirty="0"/>
              <a:t>3P%: </a:t>
            </a:r>
            <a:r>
              <a:rPr lang="en-US" sz="1200" dirty="0" err="1"/>
              <a:t>logPTS</a:t>
            </a:r>
            <a:r>
              <a:rPr lang="en-US" sz="1200" dirty="0"/>
              <a:t> will increase 35.0263% if this goes up by one</a:t>
            </a:r>
          </a:p>
          <a:p>
            <a:pPr lvl="1"/>
            <a:r>
              <a:rPr lang="en-US" sz="1200" dirty="0"/>
              <a:t>2P: </a:t>
            </a:r>
            <a:r>
              <a:rPr lang="en-US" sz="1200" dirty="0" err="1"/>
              <a:t>logPTS</a:t>
            </a:r>
            <a:r>
              <a:rPr lang="en-US" sz="1200" dirty="0"/>
              <a:t> will increase 22.3481% if this goes up by one</a:t>
            </a:r>
          </a:p>
          <a:p>
            <a:pPr lvl="1"/>
            <a:r>
              <a:rPr lang="en-US" sz="1200" dirty="0"/>
              <a:t>eFG%: </a:t>
            </a:r>
            <a:r>
              <a:rPr lang="en-US" sz="1200" dirty="0" err="1"/>
              <a:t>logPTS</a:t>
            </a:r>
            <a:r>
              <a:rPr lang="en-US" sz="1200" dirty="0"/>
              <a:t> will increase 240.0424% if this goes up by one</a:t>
            </a:r>
          </a:p>
          <a:p>
            <a:pPr lvl="1"/>
            <a:r>
              <a:rPr lang="en-US" sz="1200" dirty="0"/>
              <a:t>ORB: </a:t>
            </a:r>
            <a:r>
              <a:rPr lang="en-US" sz="1200" dirty="0" err="1"/>
              <a:t>logPTS</a:t>
            </a:r>
            <a:r>
              <a:rPr lang="en-US" sz="1200" dirty="0"/>
              <a:t> will increase 15.5693% if this goes up by one</a:t>
            </a:r>
          </a:p>
          <a:p>
            <a:pPr lvl="1"/>
            <a:r>
              <a:rPr lang="en-US" sz="1200" dirty="0"/>
              <a:t>DRB: </a:t>
            </a:r>
            <a:r>
              <a:rPr lang="en-US" sz="1200" dirty="0" err="1"/>
              <a:t>logPTS</a:t>
            </a:r>
            <a:r>
              <a:rPr lang="en-US" sz="1200" dirty="0"/>
              <a:t> will increase 3.1279% if this goes up by one</a:t>
            </a:r>
          </a:p>
          <a:p>
            <a:pPr lvl="1"/>
            <a:r>
              <a:rPr lang="en-US" sz="1200" dirty="0"/>
              <a:t>STL: </a:t>
            </a:r>
            <a:r>
              <a:rPr lang="en-US" sz="1200" dirty="0" err="1"/>
              <a:t>logPTS</a:t>
            </a:r>
            <a:r>
              <a:rPr lang="en-US" sz="1200" dirty="0"/>
              <a:t> will increase 13.5644% if this goes up by one</a:t>
            </a:r>
          </a:p>
          <a:p>
            <a:pPr lvl="1"/>
            <a:r>
              <a:rPr lang="en-US" sz="1200" dirty="0"/>
              <a:t>PF: </a:t>
            </a:r>
            <a:r>
              <a:rPr lang="en-US" sz="1200" dirty="0" err="1"/>
              <a:t>logPTS</a:t>
            </a:r>
            <a:r>
              <a:rPr lang="en-US" sz="1200" dirty="0"/>
              <a:t> will increase 9.3190% if this goes up by one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346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B7241-16C9-27A2-ECB6-10F19B20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Backward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3A3B-C93C-A24E-4C72-BE6CE3166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2200"/>
              <a:t>Performance</a:t>
            </a:r>
          </a:p>
          <a:p>
            <a:pPr lvl="1"/>
            <a:r>
              <a:rPr lang="en-US" sz="2200"/>
              <a:t>R</a:t>
            </a:r>
            <a:r>
              <a:rPr lang="en-US" sz="2200" baseline="30000"/>
              <a:t>2</a:t>
            </a:r>
            <a:r>
              <a:rPr lang="en-US" sz="2200"/>
              <a:t> = 93.22%</a:t>
            </a:r>
          </a:p>
          <a:p>
            <a:pPr lvl="1"/>
            <a:r>
              <a:rPr lang="en-US" sz="2200"/>
              <a:t>Adj-R</a:t>
            </a:r>
            <a:r>
              <a:rPr lang="en-US" sz="2200" baseline="30000"/>
              <a:t>2</a:t>
            </a:r>
            <a:r>
              <a:rPr lang="en-US" sz="2200"/>
              <a:t> = 93.03%</a:t>
            </a:r>
          </a:p>
          <a:p>
            <a:pPr lvl="1"/>
            <a:r>
              <a:rPr lang="en-US" sz="2200"/>
              <a:t>GOF</a:t>
            </a:r>
          </a:p>
          <a:p>
            <a:pPr lvl="1"/>
            <a:r>
              <a:rPr lang="en-US" sz="2200"/>
              <a:t>RMSE</a:t>
            </a:r>
          </a:p>
          <a:p>
            <a:endParaRPr lang="en-US" sz="220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ACF1E6-27B9-2037-2217-7F9EF50D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005" y="601133"/>
            <a:ext cx="2873807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20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E95DF41F-C064-0E1D-1CCC-DA2DF682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350" y="276969"/>
            <a:ext cx="4267605" cy="3151040"/>
          </a:xfrm>
          <a:prstGeom prst="rect">
            <a:avLst/>
          </a:prstGeom>
        </p:spPr>
      </p:pic>
      <p:pic>
        <p:nvPicPr>
          <p:cNvPr id="7" name="Picture 6" descr="A group of blue dots&#10;&#10;Description automatically generated">
            <a:extLst>
              <a:ext uri="{FF2B5EF4-FFF2-40B4-BE49-F238E27FC236}">
                <a16:creationId xmlns:a16="http://schemas.microsoft.com/office/drawing/2014/main" id="{5A15878C-EE76-3C68-D64A-3BA58967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352" y="3428999"/>
            <a:ext cx="4267605" cy="2990737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6E3B12-F301-B69B-42A8-0B0B37377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082" y="1891733"/>
            <a:ext cx="3132272" cy="1537267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8D0F5AE9-CDEE-7652-CE92-566791134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043" y="3429000"/>
            <a:ext cx="4207310" cy="2990738"/>
          </a:xfrm>
          <a:prstGeom prst="rect">
            <a:avLst/>
          </a:prstGeom>
        </p:spPr>
      </p:pic>
      <p:pic>
        <p:nvPicPr>
          <p:cNvPr id="13" name="Picture 12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442CAD56-E0D8-D095-CD28-509D7A53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98224" y="-224524"/>
            <a:ext cx="4053186" cy="28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9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1C810-0740-9951-EEF2-2845D10C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Model #1, CP Final-final Equation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0D16-3065-3B0A-5969-3C17E142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3522992"/>
          </a:xfrm>
        </p:spPr>
        <p:txBody>
          <a:bodyPr>
            <a:normAutofit/>
          </a:bodyPr>
          <a:lstStyle/>
          <a:p>
            <a:r>
              <a:rPr lang="en-US" sz="2000" dirty="0"/>
              <a:t>logPTS = -0.2172 – 0.0645 dPosition1 – 0.1284 dPosition2 – 0.1053 dPosition3 – 0.1803 dPosition4 + 0.0032 G – 0.0041 GS + 0.1551 3PA + 0.2111 3P% + 0.2005 2P + 1.2037 eFG% + 0.1317 ORB + 0.0264 DRB + 0.1219 STL + 0.0882 PF + 0.2448 FT%</a:t>
            </a:r>
          </a:p>
          <a:p>
            <a:r>
              <a:rPr lang="en-US" sz="2000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 = 94.15%</a:t>
            </a:r>
          </a:p>
          <a:p>
            <a:r>
              <a:rPr lang="en-US" sz="2000" dirty="0"/>
              <a:t>Adj-R</a:t>
            </a:r>
            <a:r>
              <a:rPr lang="en-US" sz="2000" baseline="30000" dirty="0"/>
              <a:t>2</a:t>
            </a:r>
            <a:r>
              <a:rPr lang="en-US" sz="2000" dirty="0"/>
              <a:t> = 93.97%</a:t>
            </a:r>
          </a:p>
          <a:p>
            <a:r>
              <a:rPr lang="en-US" sz="2000" dirty="0"/>
              <a:t>GOF</a:t>
            </a:r>
          </a:p>
          <a:p>
            <a:r>
              <a:rPr lang="en-US" sz="2000" dirty="0"/>
              <a:t>RMSE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A37929F-F7DC-5E42-1C50-671A2BE5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906" y="601133"/>
            <a:ext cx="2818006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1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FC0E-95A4-9AE4-27BB-3D367BAF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 #1, CP Final-final Equation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5824-6C0D-6B2D-F62E-F914638BC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1200" dirty="0"/>
              <a:t>Interpreting the final-final equation</a:t>
            </a:r>
          </a:p>
          <a:p>
            <a:pPr lvl="1"/>
            <a:r>
              <a:rPr lang="en-US" sz="1200" dirty="0"/>
              <a:t>dPosition1: </a:t>
            </a:r>
            <a:r>
              <a:rPr lang="en-US" sz="1200" dirty="0" err="1"/>
              <a:t>logPTS</a:t>
            </a:r>
            <a:r>
              <a:rPr lang="en-US" sz="1200" dirty="0"/>
              <a:t> will decrease 6.2464% if this goes up by one</a:t>
            </a:r>
          </a:p>
          <a:p>
            <a:pPr lvl="1"/>
            <a:r>
              <a:rPr lang="en-US" sz="1200" dirty="0"/>
              <a:t>dPosition2: </a:t>
            </a:r>
            <a:r>
              <a:rPr lang="en-US" sz="1200" dirty="0" err="1"/>
              <a:t>logPTS</a:t>
            </a:r>
            <a:r>
              <a:rPr lang="en-US" sz="1200" dirty="0"/>
              <a:t> will decrease 12.0498 % if this goes up by one</a:t>
            </a:r>
          </a:p>
          <a:p>
            <a:pPr lvl="1"/>
            <a:r>
              <a:rPr lang="en-US" sz="1200" dirty="0"/>
              <a:t>dPosition3: </a:t>
            </a:r>
            <a:r>
              <a:rPr lang="en-US" sz="1200" dirty="0" err="1"/>
              <a:t>logPTS</a:t>
            </a:r>
            <a:r>
              <a:rPr lang="en-US" sz="1200" dirty="0"/>
              <a:t> will decrease 9.9946% if this goes up by one</a:t>
            </a:r>
          </a:p>
          <a:p>
            <a:pPr lvl="1"/>
            <a:r>
              <a:rPr lang="en-US" sz="1200" dirty="0"/>
              <a:t>dPosition4: </a:t>
            </a:r>
            <a:r>
              <a:rPr lang="en-US" sz="1200" dirty="0" err="1"/>
              <a:t>logPTS</a:t>
            </a:r>
            <a:r>
              <a:rPr lang="en-US" sz="1200" dirty="0"/>
              <a:t> will decrease 16.4980% if this goes up by one</a:t>
            </a:r>
          </a:p>
          <a:p>
            <a:pPr lvl="1"/>
            <a:r>
              <a:rPr lang="en-US" sz="1200" dirty="0"/>
              <a:t>G: </a:t>
            </a:r>
            <a:r>
              <a:rPr lang="en-US" sz="1200" dirty="0" err="1"/>
              <a:t>logPTS</a:t>
            </a:r>
            <a:r>
              <a:rPr lang="en-US" sz="1200" dirty="0"/>
              <a:t> will increase 0.3205 % if this goes up by one</a:t>
            </a:r>
          </a:p>
          <a:p>
            <a:pPr lvl="1"/>
            <a:r>
              <a:rPr lang="en-US" sz="1200" dirty="0"/>
              <a:t>GS: </a:t>
            </a:r>
            <a:r>
              <a:rPr lang="en-US" sz="1200" dirty="0" err="1"/>
              <a:t>logPTS</a:t>
            </a:r>
            <a:r>
              <a:rPr lang="en-US" sz="1200" dirty="0"/>
              <a:t> will decrease 0.4092% if this goes up by one</a:t>
            </a:r>
          </a:p>
          <a:p>
            <a:pPr lvl="1"/>
            <a:r>
              <a:rPr lang="en-US" sz="1200" dirty="0"/>
              <a:t>3PA: </a:t>
            </a:r>
            <a:r>
              <a:rPr lang="en-US" sz="1200" dirty="0" err="1"/>
              <a:t>logPTS</a:t>
            </a:r>
            <a:r>
              <a:rPr lang="en-US" sz="1200" dirty="0"/>
              <a:t> will increase 16.7775% if this goes up by one</a:t>
            </a:r>
          </a:p>
          <a:p>
            <a:pPr lvl="1"/>
            <a:r>
              <a:rPr lang="en-US" sz="1200" dirty="0"/>
              <a:t>3P%: </a:t>
            </a:r>
            <a:r>
              <a:rPr lang="en-US" sz="1200" dirty="0" err="1"/>
              <a:t>logPTS</a:t>
            </a:r>
            <a:r>
              <a:rPr lang="en-US" sz="1200" dirty="0"/>
              <a:t> will increase 23.5036% if this goes up by one</a:t>
            </a:r>
          </a:p>
          <a:p>
            <a:pPr lvl="1"/>
            <a:r>
              <a:rPr lang="en-US" sz="1200" dirty="0"/>
              <a:t>2P: </a:t>
            </a:r>
            <a:r>
              <a:rPr lang="en-US" sz="1200" dirty="0" err="1"/>
              <a:t>logPTS</a:t>
            </a:r>
            <a:r>
              <a:rPr lang="en-US" sz="1200" dirty="0"/>
              <a:t> will increase 22.2014% if this goes up by one</a:t>
            </a:r>
          </a:p>
          <a:p>
            <a:pPr lvl="1"/>
            <a:r>
              <a:rPr lang="en-US" sz="1200" dirty="0"/>
              <a:t>eFG%: </a:t>
            </a:r>
            <a:r>
              <a:rPr lang="en-US" sz="1200" dirty="0" err="1"/>
              <a:t>logPTS</a:t>
            </a:r>
            <a:r>
              <a:rPr lang="en-US" sz="1200" dirty="0"/>
              <a:t> will increase 233.2424% if this goes up by one</a:t>
            </a:r>
          </a:p>
          <a:p>
            <a:pPr lvl="1"/>
            <a:r>
              <a:rPr lang="en-US" sz="1200" dirty="0"/>
              <a:t>ORB: </a:t>
            </a:r>
            <a:r>
              <a:rPr lang="en-US" sz="1200" dirty="0" err="1"/>
              <a:t>logPTS</a:t>
            </a:r>
            <a:r>
              <a:rPr lang="en-US" sz="1200" dirty="0"/>
              <a:t> will increase 14.0766% if this goes up by one</a:t>
            </a:r>
          </a:p>
          <a:p>
            <a:pPr lvl="1"/>
            <a:r>
              <a:rPr lang="en-US" sz="1200" dirty="0"/>
              <a:t>DRB: </a:t>
            </a:r>
            <a:r>
              <a:rPr lang="en-US" sz="1200" dirty="0" err="1"/>
              <a:t>logPTS</a:t>
            </a:r>
            <a:r>
              <a:rPr lang="en-US" sz="1200" dirty="0"/>
              <a:t> will increase 2.6752% if this goes up by one</a:t>
            </a:r>
          </a:p>
          <a:p>
            <a:pPr lvl="1"/>
            <a:r>
              <a:rPr lang="en-US" sz="1200" dirty="0"/>
              <a:t>STL: </a:t>
            </a:r>
            <a:r>
              <a:rPr lang="en-US" sz="1200" dirty="0" err="1"/>
              <a:t>logPTS</a:t>
            </a:r>
            <a:r>
              <a:rPr lang="en-US" sz="1200" dirty="0"/>
              <a:t> will increase 12.9641% if this goes up by one</a:t>
            </a:r>
          </a:p>
          <a:p>
            <a:pPr lvl="1"/>
            <a:r>
              <a:rPr lang="en-US" sz="1200" dirty="0"/>
              <a:t>PF: </a:t>
            </a:r>
            <a:r>
              <a:rPr lang="en-US" sz="1200" dirty="0" err="1"/>
              <a:t>logPTS</a:t>
            </a:r>
            <a:r>
              <a:rPr lang="en-US" sz="1200" dirty="0"/>
              <a:t> will increase 9.2207% if this goes up by one</a:t>
            </a:r>
          </a:p>
          <a:p>
            <a:pPr lvl="1"/>
            <a:r>
              <a:rPr lang="en-US" sz="1200" dirty="0"/>
              <a:t>FT%: </a:t>
            </a:r>
            <a:r>
              <a:rPr lang="en-US" sz="1200" dirty="0" err="1"/>
              <a:t>logPTS</a:t>
            </a:r>
            <a:r>
              <a:rPr lang="en-US" sz="1200" dirty="0"/>
              <a:t> will increase 27.7366% if this goes up by one</a:t>
            </a:r>
          </a:p>
        </p:txBody>
      </p:sp>
    </p:spTree>
    <p:extLst>
      <p:ext uri="{BB962C8B-B14F-4D97-AF65-F5344CB8AC3E}">
        <p14:creationId xmlns:p14="http://schemas.microsoft.com/office/powerpoint/2010/main" val="223739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5712-4554-48B5-FA31-88ABBD650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Model #2, Backward Final-final Equation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ABD6A-6755-1D75-6B21-B36F6DB2B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3385194"/>
          </a:xfrm>
        </p:spPr>
        <p:txBody>
          <a:bodyPr>
            <a:normAutofit/>
          </a:bodyPr>
          <a:lstStyle/>
          <a:p>
            <a:r>
              <a:rPr lang="en-US" sz="2000" dirty="0"/>
              <a:t>logPTS = -0.1107 – 0.0710 dPosition1 – 0.1335 dPosition2 – 0.1157 dPosition3 – 0.1816 dPosition4 + 0.0037 G – 0.0043 GS + 0.1591 3PA + 0.2766 3P% + 0.2027 2P + 1.2483 eFG% + 0.1269 ORB + 0.0250 DRB + 0.1244 STL + 0.0936 PF</a:t>
            </a:r>
          </a:p>
          <a:p>
            <a:r>
              <a:rPr lang="en-US" sz="2000" dirty="0"/>
              <a:t>R</a:t>
            </a:r>
            <a:r>
              <a:rPr lang="en-US" sz="2000" baseline="30000" dirty="0"/>
              <a:t>2</a:t>
            </a:r>
            <a:r>
              <a:rPr lang="en-US" sz="2000" dirty="0"/>
              <a:t> = 93.80%</a:t>
            </a:r>
          </a:p>
          <a:p>
            <a:r>
              <a:rPr lang="en-US" sz="2000" dirty="0"/>
              <a:t>Adj-R</a:t>
            </a:r>
            <a:r>
              <a:rPr lang="en-US" sz="2000" baseline="30000" dirty="0"/>
              <a:t>2</a:t>
            </a:r>
            <a:r>
              <a:rPr lang="en-US" sz="2000" dirty="0"/>
              <a:t> = 93.62%</a:t>
            </a:r>
          </a:p>
          <a:p>
            <a:r>
              <a:rPr lang="en-US" sz="2000" dirty="0"/>
              <a:t>GOF </a:t>
            </a:r>
          </a:p>
          <a:p>
            <a:r>
              <a:rPr lang="en-US" sz="2000" dirty="0"/>
              <a:t>RMSE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F48AA8-52D1-2795-86DD-2A0AB14D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079" y="601133"/>
            <a:ext cx="2915659" cy="55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93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9CDA7-4EFE-4F03-B34A-A4418BA6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 #2, Backward Final-final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419FA-A8F4-753F-4237-BB741D46F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1200" dirty="0"/>
              <a:t>Interpreting the final-final equation</a:t>
            </a:r>
          </a:p>
          <a:p>
            <a:pPr lvl="1"/>
            <a:r>
              <a:rPr lang="en-US" sz="1200" dirty="0"/>
              <a:t>dPosition1: </a:t>
            </a:r>
            <a:r>
              <a:rPr lang="en-US" sz="1200" dirty="0" err="1"/>
              <a:t>logPTS</a:t>
            </a:r>
            <a:r>
              <a:rPr lang="en-US" sz="1200" dirty="0"/>
              <a:t> will decrease 6.8538% if this goes up by one</a:t>
            </a:r>
          </a:p>
          <a:p>
            <a:pPr lvl="1"/>
            <a:r>
              <a:rPr lang="en-US" sz="1200" dirty="0"/>
              <a:t>dPosition2: </a:t>
            </a:r>
            <a:r>
              <a:rPr lang="en-US" sz="1200" dirty="0" err="1"/>
              <a:t>logPTS</a:t>
            </a:r>
            <a:r>
              <a:rPr lang="en-US" sz="1200" dirty="0"/>
              <a:t> will decrease 12.4972% if this goes up by one</a:t>
            </a:r>
          </a:p>
          <a:p>
            <a:pPr lvl="1"/>
            <a:r>
              <a:rPr lang="en-US" sz="1200" dirty="0"/>
              <a:t>dPosition3: </a:t>
            </a:r>
            <a:r>
              <a:rPr lang="en-US" sz="1200" dirty="0" err="1"/>
              <a:t>logPTS</a:t>
            </a:r>
            <a:r>
              <a:rPr lang="en-US" sz="1200" dirty="0"/>
              <a:t> will decrease 10.9258% if this goes up by one</a:t>
            </a:r>
          </a:p>
          <a:p>
            <a:pPr lvl="1"/>
            <a:r>
              <a:rPr lang="en-US" sz="1200" dirty="0"/>
              <a:t>dPosition4: </a:t>
            </a:r>
            <a:r>
              <a:rPr lang="en-US" sz="1200" dirty="0" err="1"/>
              <a:t>logPTS</a:t>
            </a:r>
            <a:r>
              <a:rPr lang="en-US" sz="1200" dirty="0"/>
              <a:t> will decrease 16.6065% if this goes up by one</a:t>
            </a:r>
          </a:p>
          <a:p>
            <a:pPr lvl="1"/>
            <a:r>
              <a:rPr lang="en-US" sz="1200" dirty="0"/>
              <a:t>G: </a:t>
            </a:r>
            <a:r>
              <a:rPr lang="en-US" sz="1200" dirty="0" err="1"/>
              <a:t>logPTS</a:t>
            </a:r>
            <a:r>
              <a:rPr lang="en-US" sz="1200" dirty="0"/>
              <a:t> will increase 0.3707% if this goes up by one</a:t>
            </a:r>
          </a:p>
          <a:p>
            <a:pPr lvl="1"/>
            <a:r>
              <a:rPr lang="en-US" sz="1200" dirty="0"/>
              <a:t>GS: </a:t>
            </a:r>
            <a:r>
              <a:rPr lang="en-US" sz="1200" dirty="0" err="1"/>
              <a:t>logPTS</a:t>
            </a:r>
            <a:r>
              <a:rPr lang="en-US" sz="1200" dirty="0"/>
              <a:t> will decrease 0.4291% if this goes up by one</a:t>
            </a:r>
          </a:p>
          <a:p>
            <a:pPr lvl="1"/>
            <a:r>
              <a:rPr lang="en-US" sz="1200" dirty="0"/>
              <a:t>3PA: </a:t>
            </a:r>
            <a:r>
              <a:rPr lang="en-US" sz="1200" dirty="0" err="1"/>
              <a:t>logPTS</a:t>
            </a:r>
            <a:r>
              <a:rPr lang="en-US" sz="1200" dirty="0"/>
              <a:t> will increase 17.2455% if this goes up by one</a:t>
            </a:r>
          </a:p>
          <a:p>
            <a:pPr lvl="1"/>
            <a:r>
              <a:rPr lang="en-US" sz="1200" dirty="0"/>
              <a:t>3P%: </a:t>
            </a:r>
            <a:r>
              <a:rPr lang="en-US" sz="1200" dirty="0" err="1"/>
              <a:t>logPTS</a:t>
            </a:r>
            <a:r>
              <a:rPr lang="en-US" sz="1200" dirty="0"/>
              <a:t> will increase 31.8639% if this goes up by one</a:t>
            </a:r>
          </a:p>
          <a:p>
            <a:pPr lvl="1"/>
            <a:r>
              <a:rPr lang="en-US" sz="1200" dirty="0"/>
              <a:t>2P: </a:t>
            </a:r>
            <a:r>
              <a:rPr lang="en-US" sz="1200" dirty="0" err="1"/>
              <a:t>logPTS</a:t>
            </a:r>
            <a:r>
              <a:rPr lang="en-US" sz="1200" dirty="0"/>
              <a:t> will increase 22.4705% if this goes up by one</a:t>
            </a:r>
          </a:p>
          <a:p>
            <a:pPr lvl="1"/>
            <a:r>
              <a:rPr lang="en-US" sz="1200" dirty="0"/>
              <a:t>eFG%: </a:t>
            </a:r>
            <a:r>
              <a:rPr lang="en-US" sz="1200" dirty="0" err="1"/>
              <a:t>logPTS</a:t>
            </a:r>
            <a:r>
              <a:rPr lang="en-US" sz="1200" dirty="0"/>
              <a:t> will increase 248.4414% if this goes up by one</a:t>
            </a:r>
          </a:p>
          <a:p>
            <a:pPr lvl="1"/>
            <a:r>
              <a:rPr lang="en-US" sz="1200" dirty="0"/>
              <a:t>ORB: </a:t>
            </a:r>
            <a:r>
              <a:rPr lang="en-US" sz="1200" dirty="0" err="1"/>
              <a:t>logPTS</a:t>
            </a:r>
            <a:r>
              <a:rPr lang="en-US" sz="1200" dirty="0"/>
              <a:t> will increase 13.5303% if this goes up by one</a:t>
            </a:r>
          </a:p>
          <a:p>
            <a:pPr lvl="1"/>
            <a:r>
              <a:rPr lang="en-US" sz="1200" dirty="0"/>
              <a:t>DRB: </a:t>
            </a:r>
            <a:r>
              <a:rPr lang="en-US" sz="1200" dirty="0" err="1"/>
              <a:t>logPTS</a:t>
            </a:r>
            <a:r>
              <a:rPr lang="en-US" sz="1200" dirty="0"/>
              <a:t> will increase 2.5315% if this goes up by one</a:t>
            </a:r>
          </a:p>
          <a:p>
            <a:pPr lvl="1"/>
            <a:r>
              <a:rPr lang="en-US" sz="1200" dirty="0"/>
              <a:t>STL: </a:t>
            </a:r>
            <a:r>
              <a:rPr lang="en-US" sz="1200" dirty="0" err="1"/>
              <a:t>logPTS</a:t>
            </a:r>
            <a:r>
              <a:rPr lang="en-US" sz="1200" dirty="0"/>
              <a:t> will increase 13.2469% if this goes up by one</a:t>
            </a:r>
          </a:p>
          <a:p>
            <a:pPr lvl="1"/>
            <a:r>
              <a:rPr lang="en-US" sz="1200" dirty="0"/>
              <a:t>PF: </a:t>
            </a:r>
            <a:r>
              <a:rPr lang="en-US" sz="1200" dirty="0" err="1"/>
              <a:t>logPTS</a:t>
            </a:r>
            <a:r>
              <a:rPr lang="en-US" sz="1200" dirty="0"/>
              <a:t> will increase 9.8120% if this goes up by one</a:t>
            </a:r>
          </a:p>
        </p:txBody>
      </p:sp>
    </p:spTree>
    <p:extLst>
      <p:ext uri="{BB962C8B-B14F-4D97-AF65-F5344CB8AC3E}">
        <p14:creationId xmlns:p14="http://schemas.microsoft.com/office/powerpoint/2010/main" val="351599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1642E-0869-9FAB-0F99-F6FA1BCF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Scatterplot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A23D-61B3-0668-8FE7-C0D4DB37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Skewness</a:t>
            </a:r>
          </a:p>
          <a:p>
            <a:r>
              <a:rPr lang="en-US" sz="1700"/>
              <a:t>Outliers</a:t>
            </a:r>
          </a:p>
        </p:txBody>
      </p:sp>
      <p:pic>
        <p:nvPicPr>
          <p:cNvPr id="4" name="Content Placeholder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8A0E60C-B529-9869-9B4C-A81D1A8EA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874887"/>
            <a:ext cx="6922008" cy="52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7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23D82F2-8828-4C80-AF95-242810E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FD0D34F-65E4-4896-8016-F401017B6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7A25769-8A6A-4983-92E9-E41BEB530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6EB26-4F1B-71E4-961D-BC800964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Training vs Training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669D83-0E36-4F8C-B68A-D549AC19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671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13CD1F4-E82A-72FB-435F-0A2D17591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9" b="-5"/>
          <a:stretch/>
        </p:blipFill>
        <p:spPr>
          <a:xfrm>
            <a:off x="1115569" y="2478024"/>
            <a:ext cx="3035012" cy="369417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B80F05C-D7C8-420C-0922-6E358DF7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9" b="-5"/>
          <a:stretch/>
        </p:blipFill>
        <p:spPr>
          <a:xfrm>
            <a:off x="4507437" y="2478024"/>
            <a:ext cx="3039303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147D-EE9E-E201-E784-25080E0D2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3597" y="2478024"/>
            <a:ext cx="3389242" cy="3694176"/>
          </a:xfrm>
        </p:spPr>
        <p:txBody>
          <a:bodyPr anchor="ctr">
            <a:normAutofit/>
          </a:bodyPr>
          <a:lstStyle/>
          <a:p>
            <a:r>
              <a:rPr lang="en-US" sz="1800"/>
              <a:t>R</a:t>
            </a:r>
            <a:r>
              <a:rPr lang="en-US" sz="1800" baseline="30000"/>
              <a:t>2</a:t>
            </a:r>
            <a:r>
              <a:rPr lang="en-US" sz="1800"/>
              <a:t> </a:t>
            </a:r>
          </a:p>
          <a:p>
            <a:r>
              <a:rPr lang="en-US" sz="1800"/>
              <a:t>Adj-R</a:t>
            </a:r>
            <a:r>
              <a:rPr lang="en-US" sz="1800" baseline="30000"/>
              <a:t>2</a:t>
            </a:r>
          </a:p>
          <a:p>
            <a:r>
              <a:rPr lang="en-US" sz="1800"/>
              <a:t>Root MSE</a:t>
            </a:r>
          </a:p>
          <a:p>
            <a:r>
              <a:rPr lang="en-US" sz="1800"/>
              <a:t>GOF</a:t>
            </a:r>
          </a:p>
          <a:p>
            <a:r>
              <a:rPr lang="en-US" sz="180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1856680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8A19-F73F-B46B-7376-A92A3A77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893828" cy="1325563"/>
          </a:xfrm>
        </p:spPr>
        <p:txBody>
          <a:bodyPr/>
          <a:lstStyle/>
          <a:p>
            <a:r>
              <a:rPr lang="en-US" dirty="0"/>
              <a:t>Test vs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FF00-3868-F06D-5C7D-ACED2BAC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37526" cy="2820803"/>
          </a:xfrm>
        </p:spPr>
        <p:txBody>
          <a:bodyPr/>
          <a:lstStyle/>
          <a:p>
            <a:r>
              <a:rPr lang="en-US" dirty="0"/>
              <a:t>RMSE</a:t>
            </a:r>
          </a:p>
          <a:p>
            <a:r>
              <a:rPr lang="en-US" dirty="0"/>
              <a:t>MAE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</a:p>
          <a:p>
            <a:r>
              <a:rPr lang="en-US" dirty="0"/>
              <a:t>Adj-R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33372D-0669-9559-BF99-C999B922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113" y="0"/>
            <a:ext cx="4480887" cy="435133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DDFCBB5-5C1D-D678-3764-AD88DFE9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26" y="29133"/>
            <a:ext cx="4480887" cy="43222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729ABB6-BA5A-5EBC-DA66-FA907E6B74CD}"/>
                  </a:ext>
                </a:extLst>
              </p14:cNvPr>
              <p14:cNvContentPartPr/>
              <p14:nvPr/>
            </p14:nvContentPartPr>
            <p14:xfrm>
              <a:off x="3706158" y="3349691"/>
              <a:ext cx="234000" cy="176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729ABB6-BA5A-5EBC-DA66-FA907E6B74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0038" y="3343571"/>
                <a:ext cx="246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10124A2-C1D2-E156-9FAF-407A7BEE9DA0}"/>
                  </a:ext>
                </a:extLst>
              </p14:cNvPr>
              <p14:cNvContentPartPr/>
              <p14:nvPr/>
            </p14:nvContentPartPr>
            <p14:xfrm>
              <a:off x="8404878" y="3360491"/>
              <a:ext cx="360" cy="184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10124A2-C1D2-E156-9FAF-407A7BEE9D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8758" y="3354371"/>
                <a:ext cx="12600" cy="196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A7B8191-715B-F7D0-9142-2ED92F014EBE}"/>
              </a:ext>
            </a:extLst>
          </p:cNvPr>
          <p:cNvSpPr txBox="1"/>
          <p:nvPr/>
        </p:nvSpPr>
        <p:spPr>
          <a:xfrm>
            <a:off x="9611833" y="474212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93.84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4E9A6-B9D3-B5F6-09CB-1782DF7D536C}"/>
              </a:ext>
            </a:extLst>
          </p:cNvPr>
          <p:cNvSpPr txBox="1"/>
          <p:nvPr/>
        </p:nvSpPr>
        <p:spPr>
          <a:xfrm>
            <a:off x="4869712" y="4561367"/>
            <a:ext cx="150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93.27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8E2E4-0178-9CE4-394D-1D6BA41F3D58}"/>
              </a:ext>
            </a:extLst>
          </p:cNvPr>
          <p:cNvSpPr txBox="1"/>
          <p:nvPr/>
        </p:nvSpPr>
        <p:spPr>
          <a:xfrm>
            <a:off x="3940158" y="5411972"/>
            <a:ext cx="31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|R</a:t>
            </a:r>
            <a:r>
              <a:rPr lang="en-US" baseline="30000" dirty="0"/>
              <a:t>2</a:t>
            </a:r>
            <a:r>
              <a:rPr lang="en-US" dirty="0"/>
              <a:t> Training – R</a:t>
            </a:r>
            <a:r>
              <a:rPr lang="en-US" baseline="30000" dirty="0"/>
              <a:t>2</a:t>
            </a:r>
            <a:r>
              <a:rPr lang="en-US" dirty="0"/>
              <a:t> Testing| = 93.80 – 93.27 = 0.53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05628-2759-33C7-7905-0CEB9BE2CCFA}"/>
              </a:ext>
            </a:extLst>
          </p:cNvPr>
          <p:cNvSpPr txBox="1"/>
          <p:nvPr/>
        </p:nvSpPr>
        <p:spPr>
          <a:xfrm>
            <a:off x="8404878" y="5298558"/>
            <a:ext cx="31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|R</a:t>
            </a:r>
            <a:r>
              <a:rPr lang="en-US" baseline="30000" dirty="0"/>
              <a:t>2</a:t>
            </a:r>
            <a:r>
              <a:rPr lang="en-US" dirty="0"/>
              <a:t> Training – R</a:t>
            </a:r>
            <a:r>
              <a:rPr lang="en-US" baseline="30000" dirty="0"/>
              <a:t>2</a:t>
            </a:r>
            <a:r>
              <a:rPr lang="en-US" dirty="0"/>
              <a:t> Testing| = 94.15 – 93.84 = 0.31  </a:t>
            </a:r>
          </a:p>
        </p:txBody>
      </p:sp>
    </p:spTree>
    <p:extLst>
      <p:ext uri="{BB962C8B-B14F-4D97-AF65-F5344CB8AC3E}">
        <p14:creationId xmlns:p14="http://schemas.microsoft.com/office/powerpoint/2010/main" val="3972192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CAD5-FB0D-A990-C2CD-7F636BC4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5435009" cy="1325563"/>
          </a:xfrm>
        </p:spPr>
        <p:txBody>
          <a:bodyPr/>
          <a:lstStyle/>
          <a:p>
            <a:r>
              <a:rPr lang="en-US" dirty="0"/>
              <a:t>Model #1, Train vs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D24A3-7172-BF29-B29A-5D6F0CA10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7865" cy="4351338"/>
          </a:xfrm>
        </p:spPr>
        <p:txBody>
          <a:bodyPr/>
          <a:lstStyle/>
          <a:p>
            <a:r>
              <a:rPr lang="en-US" dirty="0"/>
              <a:t>RMSE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F6DEC3-4E28-213A-2B29-41556D6D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256" y="18255"/>
            <a:ext cx="3845744" cy="455030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C2BEE0-872E-5D48-4488-389ED392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45" y="1253331"/>
            <a:ext cx="448088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2FE2C-61BD-B259-22CC-2EDEF04FB699}"/>
              </a:ext>
            </a:extLst>
          </p:cNvPr>
          <p:cNvSpPr txBox="1"/>
          <p:nvPr/>
        </p:nvSpPr>
        <p:spPr>
          <a:xfrm>
            <a:off x="5071730" y="5996763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93.84</a:t>
            </a:r>
          </a:p>
        </p:txBody>
      </p:sp>
    </p:spTree>
    <p:extLst>
      <p:ext uri="{BB962C8B-B14F-4D97-AF65-F5344CB8AC3E}">
        <p14:creationId xmlns:p14="http://schemas.microsoft.com/office/powerpoint/2010/main" val="2750656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8156-7B0D-9F58-783C-D573374D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60581" cy="1134066"/>
          </a:xfrm>
        </p:spPr>
        <p:txBody>
          <a:bodyPr/>
          <a:lstStyle/>
          <a:p>
            <a:r>
              <a:rPr lang="en-US" dirty="0"/>
              <a:t>Model #2, Train vs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64CA-1BC1-FBED-6F51-E380A07E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5" y="1793727"/>
            <a:ext cx="1639186" cy="4351338"/>
          </a:xfrm>
        </p:spPr>
        <p:txBody>
          <a:bodyPr/>
          <a:lstStyle/>
          <a:p>
            <a:r>
              <a:rPr lang="en-US" dirty="0"/>
              <a:t>RMSE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F8B2A34-4AE7-04E1-9CE4-FED911C7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80" y="1267897"/>
            <a:ext cx="4480887" cy="432220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8A4417-E476-DA7A-9AFA-D6E8EA14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67" y="358346"/>
            <a:ext cx="3973033" cy="4532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18D06-8D34-0963-7D84-8C899F1E7353}"/>
              </a:ext>
            </a:extLst>
          </p:cNvPr>
          <p:cNvSpPr txBox="1"/>
          <p:nvPr/>
        </p:nvSpPr>
        <p:spPr>
          <a:xfrm>
            <a:off x="4284921" y="5869172"/>
            <a:ext cx="13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93.27 </a:t>
            </a:r>
          </a:p>
        </p:txBody>
      </p:sp>
    </p:spTree>
    <p:extLst>
      <p:ext uri="{BB962C8B-B14F-4D97-AF65-F5344CB8AC3E}">
        <p14:creationId xmlns:p14="http://schemas.microsoft.com/office/powerpoint/2010/main" val="389957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3B29E-735F-6EA9-F23C-544C26182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2" y="996285"/>
            <a:ext cx="10515600" cy="3288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Train</a:t>
            </a:r>
            <a:r>
              <a:rPr lang="en-US" dirty="0"/>
              <a:t>                     </a:t>
            </a:r>
            <a:r>
              <a:rPr lang="en-US" b="1" dirty="0"/>
              <a:t>Model 1, CP</a:t>
            </a:r>
            <a:r>
              <a:rPr lang="en-US" dirty="0"/>
              <a:t>			         </a:t>
            </a:r>
            <a:r>
              <a:rPr lang="en-US" b="1" dirty="0"/>
              <a:t>Model 2, Backward</a:t>
            </a:r>
          </a:p>
          <a:p>
            <a:pPr marL="0" indent="0">
              <a:buNone/>
            </a:pPr>
            <a:r>
              <a:rPr lang="en-US" dirty="0"/>
              <a:t>		      RMSE = 0.18053			RMSE = 0.18574</a:t>
            </a:r>
          </a:p>
          <a:p>
            <a:pPr marL="0" indent="0">
              <a:buNone/>
            </a:pPr>
            <a:r>
              <a:rPr lang="en-US" dirty="0"/>
              <a:t>		      R</a:t>
            </a:r>
            <a:r>
              <a:rPr lang="en-US" baseline="30000" dirty="0"/>
              <a:t>2</a:t>
            </a:r>
            <a:r>
              <a:rPr lang="en-US" dirty="0"/>
              <a:t> = 94.15%				R</a:t>
            </a:r>
            <a:r>
              <a:rPr lang="en-US" baseline="30000" dirty="0"/>
              <a:t>2</a:t>
            </a:r>
            <a:r>
              <a:rPr lang="en-US" dirty="0"/>
              <a:t> = 93.80%</a:t>
            </a:r>
          </a:p>
          <a:p>
            <a:pPr marL="0" indent="0">
              <a:buNone/>
            </a:pPr>
            <a:r>
              <a:rPr lang="en-US" dirty="0"/>
              <a:t>		      Adj-R</a:t>
            </a:r>
            <a:r>
              <a:rPr lang="en-US" baseline="30000" dirty="0"/>
              <a:t>2</a:t>
            </a:r>
            <a:r>
              <a:rPr lang="en-US" dirty="0"/>
              <a:t> = 93.97  				Adj-R</a:t>
            </a:r>
            <a:r>
              <a:rPr lang="en-US" baseline="30000" dirty="0"/>
              <a:t>2</a:t>
            </a:r>
            <a:r>
              <a:rPr lang="en-US" dirty="0"/>
              <a:t> = 93.62</a:t>
            </a:r>
          </a:p>
          <a:p>
            <a:pPr marL="0" indent="0">
              <a:buNone/>
            </a:pPr>
            <a:r>
              <a:rPr lang="en-US" dirty="0"/>
              <a:t>		      Residuals = ✅				Residuals = ✅</a:t>
            </a:r>
          </a:p>
          <a:p>
            <a:pPr marL="0" indent="0">
              <a:buNone/>
            </a:pPr>
            <a:r>
              <a:rPr lang="en-US" dirty="0"/>
              <a:t>      GOF =  F-Val: 516 P-Val: &lt; 0.001 	   GOF = F-Val: 520 P-Val: &lt;0.001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BE297C-C65A-F315-6B95-657B6A1AD0C8}"/>
              </a:ext>
            </a:extLst>
          </p:cNvPr>
          <p:cNvSpPr txBox="1">
            <a:spLocks/>
          </p:cNvSpPr>
          <p:nvPr/>
        </p:nvSpPr>
        <p:spPr>
          <a:xfrm>
            <a:off x="222422" y="4284920"/>
            <a:ext cx="10515600" cy="257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Testing	     </a:t>
            </a:r>
            <a:r>
              <a:rPr lang="en-US" dirty="0"/>
              <a:t>RMSE = 0.18941			RMSE = 0.18941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     MAE =  0.14690				MAE = 0.14690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              R</a:t>
            </a:r>
            <a:r>
              <a:rPr lang="en-US" baseline="30000" dirty="0"/>
              <a:t>2</a:t>
            </a:r>
            <a:r>
              <a:rPr lang="en-US" dirty="0"/>
              <a:t> = 93.84%				R</a:t>
            </a:r>
            <a:r>
              <a:rPr lang="en-US" baseline="30000" dirty="0"/>
              <a:t>2</a:t>
            </a:r>
            <a:r>
              <a:rPr lang="en-US" dirty="0"/>
              <a:t> = 93.27%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     Adj-R</a:t>
            </a:r>
            <a:r>
              <a:rPr lang="en-US" baseline="30000" dirty="0"/>
              <a:t>2</a:t>
            </a:r>
            <a:r>
              <a:rPr lang="en-US" dirty="0"/>
              <a:t> = 93.70				Adj-R</a:t>
            </a:r>
            <a:r>
              <a:rPr lang="en-US" baseline="30000" dirty="0"/>
              <a:t>2</a:t>
            </a:r>
            <a:r>
              <a:rPr lang="en-US" dirty="0"/>
              <a:t> = 93.13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     CV-R</a:t>
            </a:r>
            <a:r>
              <a:rPr lang="en-US" baseline="30000" dirty="0"/>
              <a:t>2</a:t>
            </a:r>
            <a:r>
              <a:rPr lang="en-US" dirty="0"/>
              <a:t> = 0.31				CV-R</a:t>
            </a:r>
            <a:r>
              <a:rPr lang="en-US" baseline="30000" dirty="0"/>
              <a:t>2</a:t>
            </a:r>
            <a:r>
              <a:rPr lang="en-US" dirty="0"/>
              <a:t> = 0.53</a:t>
            </a:r>
          </a:p>
        </p:txBody>
      </p:sp>
    </p:spTree>
    <p:extLst>
      <p:ext uri="{BB962C8B-B14F-4D97-AF65-F5344CB8AC3E}">
        <p14:creationId xmlns:p14="http://schemas.microsoft.com/office/powerpoint/2010/main" val="1922419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F3D7-A7F9-FB90-42F4-CBD1CAEB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55065" cy="1325563"/>
          </a:xfrm>
        </p:spPr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3B29E-735F-6EA9-F23C-544C26182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6284"/>
            <a:ext cx="10515600" cy="3288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Train</a:t>
            </a:r>
            <a:r>
              <a:rPr lang="en-US" dirty="0"/>
              <a:t>                     </a:t>
            </a:r>
            <a:r>
              <a:rPr lang="en-US" b="1" dirty="0"/>
              <a:t>Model 1, CP</a:t>
            </a:r>
            <a:r>
              <a:rPr lang="en-US" dirty="0"/>
              <a:t>			         </a:t>
            </a:r>
            <a:r>
              <a:rPr lang="en-US" b="1" dirty="0"/>
              <a:t>Model 2, Backward</a:t>
            </a:r>
          </a:p>
          <a:p>
            <a:pPr marL="0" indent="0">
              <a:buNone/>
            </a:pPr>
            <a:r>
              <a:rPr lang="en-US" dirty="0"/>
              <a:t>		      RMSE = 0.18053			RMSE = 0.18574</a:t>
            </a:r>
          </a:p>
          <a:p>
            <a:pPr marL="0" indent="0">
              <a:buNone/>
            </a:pPr>
            <a:r>
              <a:rPr lang="en-US" dirty="0"/>
              <a:t>		      R</a:t>
            </a:r>
            <a:r>
              <a:rPr lang="en-US" baseline="30000" dirty="0"/>
              <a:t>2</a:t>
            </a:r>
            <a:r>
              <a:rPr lang="en-US" dirty="0"/>
              <a:t> = 94.15%				R</a:t>
            </a:r>
            <a:r>
              <a:rPr lang="en-US" baseline="30000" dirty="0"/>
              <a:t>2</a:t>
            </a:r>
            <a:r>
              <a:rPr lang="en-US" dirty="0"/>
              <a:t> = 93.80%</a:t>
            </a:r>
          </a:p>
          <a:p>
            <a:pPr marL="0" indent="0">
              <a:buNone/>
            </a:pPr>
            <a:r>
              <a:rPr lang="en-US" dirty="0"/>
              <a:t>		      Adj-R</a:t>
            </a:r>
            <a:r>
              <a:rPr lang="en-US" baseline="30000" dirty="0"/>
              <a:t>2</a:t>
            </a:r>
            <a:r>
              <a:rPr lang="en-US" dirty="0"/>
              <a:t> = 93.97  				Adj-R</a:t>
            </a:r>
            <a:r>
              <a:rPr lang="en-US" baseline="30000" dirty="0"/>
              <a:t>2</a:t>
            </a:r>
            <a:r>
              <a:rPr lang="en-US" dirty="0"/>
              <a:t> = 93.62</a:t>
            </a:r>
          </a:p>
          <a:p>
            <a:pPr marL="0" indent="0">
              <a:buNone/>
            </a:pPr>
            <a:r>
              <a:rPr lang="en-US" dirty="0"/>
              <a:t>		      Residuals = ✅				Residuals = ✅</a:t>
            </a:r>
          </a:p>
          <a:p>
            <a:pPr marL="0" indent="0">
              <a:buNone/>
            </a:pPr>
            <a:r>
              <a:rPr lang="en-US" dirty="0"/>
              <a:t>      GOF =  F-Val: 516 P-Val: &lt; 0.001 	   GOF = F-Val: 520 P-Val: &lt;0.001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BE297C-C65A-F315-6B95-657B6A1AD0C8}"/>
              </a:ext>
            </a:extLst>
          </p:cNvPr>
          <p:cNvSpPr txBox="1">
            <a:spLocks/>
          </p:cNvSpPr>
          <p:nvPr/>
        </p:nvSpPr>
        <p:spPr>
          <a:xfrm>
            <a:off x="0" y="4284920"/>
            <a:ext cx="10515600" cy="257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Testing	     </a:t>
            </a:r>
            <a:r>
              <a:rPr lang="en-US" dirty="0"/>
              <a:t>RMSE = 0.18941			RMSE = 0.18941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     MAE =  0.14690				MAE = 0.14690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              R</a:t>
            </a:r>
            <a:r>
              <a:rPr lang="en-US" baseline="30000" dirty="0"/>
              <a:t>2</a:t>
            </a:r>
            <a:r>
              <a:rPr lang="en-US" dirty="0"/>
              <a:t> = 93.84%				R</a:t>
            </a:r>
            <a:r>
              <a:rPr lang="en-US" baseline="30000" dirty="0"/>
              <a:t>2</a:t>
            </a:r>
            <a:r>
              <a:rPr lang="en-US" dirty="0"/>
              <a:t> = 93.27%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     Adj-R</a:t>
            </a:r>
            <a:r>
              <a:rPr lang="en-US" baseline="30000" dirty="0"/>
              <a:t>2</a:t>
            </a:r>
            <a:r>
              <a:rPr lang="en-US" dirty="0"/>
              <a:t> = 93.70				Adj-R</a:t>
            </a:r>
            <a:r>
              <a:rPr lang="en-US" baseline="30000" dirty="0"/>
              <a:t>2</a:t>
            </a:r>
            <a:r>
              <a:rPr lang="en-US" dirty="0"/>
              <a:t> = 93.13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     CV-R</a:t>
            </a:r>
            <a:r>
              <a:rPr lang="en-US" baseline="30000" dirty="0"/>
              <a:t>2</a:t>
            </a:r>
            <a:r>
              <a:rPr lang="en-US" dirty="0"/>
              <a:t> = 0.31				CV-R</a:t>
            </a:r>
            <a:r>
              <a:rPr lang="en-US" baseline="30000" dirty="0"/>
              <a:t>2</a:t>
            </a:r>
            <a:r>
              <a:rPr lang="en-US" dirty="0"/>
              <a:t> = 0.53</a:t>
            </a:r>
          </a:p>
        </p:txBody>
      </p:sp>
    </p:spTree>
    <p:extLst>
      <p:ext uri="{BB962C8B-B14F-4D97-AF65-F5344CB8AC3E}">
        <p14:creationId xmlns:p14="http://schemas.microsoft.com/office/powerpoint/2010/main" val="2492680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91E6B-69C7-D439-3360-F7EAC701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Prediction Model #1, CP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4FF42-9FB3-88CA-BE7C-AE7FBB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Predicted Value</a:t>
            </a:r>
          </a:p>
          <a:p>
            <a:r>
              <a:rPr lang="en-US" sz="2200"/>
              <a:t>Low</a:t>
            </a:r>
          </a:p>
          <a:p>
            <a:r>
              <a:rPr lang="en-US" sz="2200"/>
              <a:t>High</a:t>
            </a:r>
          </a:p>
        </p:txBody>
      </p:sp>
      <p:pic>
        <p:nvPicPr>
          <p:cNvPr id="9" name="Picture 8" descr="A screenshot of a data sheet&#10;&#10;Description automatically generated">
            <a:extLst>
              <a:ext uri="{FF2B5EF4-FFF2-40B4-BE49-F238E27FC236}">
                <a16:creationId xmlns:a16="http://schemas.microsoft.com/office/drawing/2014/main" id="{91CC6EA2-ACB3-FB2D-FFA6-8FA88FB9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143058"/>
            <a:ext cx="5458968" cy="457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40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11BAC-AA05-F0DA-F338-F8500B3F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Prediction Model #2, Backward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C6020-6E6F-9AE1-71E5-9F4418D64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Predicted Value</a:t>
            </a:r>
          </a:p>
          <a:p>
            <a:r>
              <a:rPr lang="en-US" sz="2200"/>
              <a:t>Low</a:t>
            </a:r>
          </a:p>
          <a:p>
            <a:r>
              <a:rPr lang="en-US" sz="2200"/>
              <a:t>High</a:t>
            </a:r>
          </a:p>
        </p:txBody>
      </p:sp>
      <p:pic>
        <p:nvPicPr>
          <p:cNvPr id="7" name="Picture 6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BF397594-3805-D216-2ADB-1952F0D2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999760"/>
            <a:ext cx="5458968" cy="48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20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Close-up of hopscotch on a sidewalk">
            <a:extLst>
              <a:ext uri="{FF2B5EF4-FFF2-40B4-BE49-F238E27FC236}">
                <a16:creationId xmlns:a16="http://schemas.microsoft.com/office/drawing/2014/main" id="{E6F1C4E9-3A4B-A3E9-8D0F-7FF71A6A9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097" b="863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76643-0FCE-FAC1-8619-9E8C18D2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  <a:latin typeface="Beirut" pitchFamily="2" charset="-78"/>
                <a:cs typeface="Beirut" pitchFamily="2" charset="-78"/>
              </a:rPr>
              <a:t>The End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32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blue and white diagram&#10;&#10;Description automatically generated with medium confidence">
            <a:extLst>
              <a:ext uri="{FF2B5EF4-FFF2-40B4-BE49-F238E27FC236}">
                <a16:creationId xmlns:a16="http://schemas.microsoft.com/office/drawing/2014/main" id="{0236C248-DC50-FDBE-2405-5E04E17E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" y="753245"/>
            <a:ext cx="3228294" cy="774790"/>
          </a:xfrm>
          <a:prstGeom prst="rect">
            <a:avLst/>
          </a:prstGeom>
        </p:spPr>
      </p:pic>
      <p:pic>
        <p:nvPicPr>
          <p:cNvPr id="15" name="Picture 14" descr="A graph of blue dots&#10;&#10;Description automatically generated">
            <a:extLst>
              <a:ext uri="{FF2B5EF4-FFF2-40B4-BE49-F238E27FC236}">
                <a16:creationId xmlns:a16="http://schemas.microsoft.com/office/drawing/2014/main" id="{F0FEA9E0-A3A6-65D6-0FE5-E2F852A2A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762525"/>
            <a:ext cx="3251032" cy="715227"/>
          </a:xfrm>
          <a:prstGeom prst="rect">
            <a:avLst/>
          </a:prstGeom>
        </p:spPr>
      </p:pic>
      <p:pic>
        <p:nvPicPr>
          <p:cNvPr id="17" name="Picture 16" descr="A graph of blue dots&#10;&#10;Description automatically generated">
            <a:extLst>
              <a:ext uri="{FF2B5EF4-FFF2-40B4-BE49-F238E27FC236}">
                <a16:creationId xmlns:a16="http://schemas.microsoft.com/office/drawing/2014/main" id="{670A3201-6572-C674-3C17-00C18B08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36" y="746094"/>
            <a:ext cx="3520438" cy="748093"/>
          </a:xfrm>
          <a:prstGeom prst="rect">
            <a:avLst/>
          </a:prstGeom>
        </p:spPr>
      </p:pic>
      <p:pic>
        <p:nvPicPr>
          <p:cNvPr id="21" name="Picture 20" descr="A graph of a scatter plot&#10;&#10;Description automatically generated">
            <a:extLst>
              <a:ext uri="{FF2B5EF4-FFF2-40B4-BE49-F238E27FC236}">
                <a16:creationId xmlns:a16="http://schemas.microsoft.com/office/drawing/2014/main" id="{8FAA7B5B-6266-58D4-38E4-75FF65BE4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1" y="3046117"/>
            <a:ext cx="3228290" cy="774789"/>
          </a:xfrm>
          <a:prstGeom prst="rect">
            <a:avLst/>
          </a:prstGeom>
        </p:spPr>
      </p:pic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9E6E982-4E78-5B88-C281-6D2884FD7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89" y="5346873"/>
            <a:ext cx="3225770" cy="749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14FCC-7A4C-6EF6-E00A-37531D6C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Scatterplot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73D7895-7715-85C7-795A-11FB5FA0D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Linearity</a:t>
            </a:r>
          </a:p>
          <a:p>
            <a:r>
              <a:rPr lang="en-US" sz="2000">
                <a:solidFill>
                  <a:srgbClr val="FFFFFF"/>
                </a:solidFill>
              </a:rPr>
              <a:t>Curves/polynomial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5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F609631-D480-E6EC-107E-025FE9D2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210" y="378639"/>
            <a:ext cx="7772400" cy="24704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59C55F3-B883-5239-B08C-19B28FF0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210" y="625683"/>
            <a:ext cx="7772400" cy="2604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3A1ACF7-F99E-71DC-2BA8-008645715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210" y="886098"/>
            <a:ext cx="7772400" cy="26581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E8B827F-B82C-C819-B8EE-4D7FF26F3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210" y="1146513"/>
            <a:ext cx="7772400" cy="32761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98A5C6F-E975-8E9F-6409-8EE39E0AF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210" y="1474128"/>
            <a:ext cx="7772400" cy="3307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E65927-1BA1-1DD9-19B9-1C713FEDE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552" y="1769015"/>
            <a:ext cx="7772400" cy="3384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384C3-8E2A-E1CE-6E8E-D9A8AD743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2781" y="2127085"/>
            <a:ext cx="7429500" cy="355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3D4F0E6-DCBF-896D-D999-DE6374857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0417" y="2498890"/>
            <a:ext cx="7061200" cy="3429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2C930A8-D8DA-CB97-0C6F-B82488B6A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9985" y="2867024"/>
            <a:ext cx="6591300" cy="3937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BAFE4D8-F788-E254-B822-36496405AB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8919" y="3260724"/>
            <a:ext cx="6172200" cy="355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D0569B5-BD5F-0DEF-B824-9C8B6F5163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0636" y="3675663"/>
            <a:ext cx="5740400" cy="3429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FA877DC-A13C-E888-278E-C694B9006D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5894" y="4018563"/>
            <a:ext cx="5245100" cy="3683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2B1A740-42C7-5D06-BC24-C306FDEC24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173" y="4387330"/>
            <a:ext cx="4876800" cy="355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744CBD0-70E9-97FC-CFCB-42B3BC3F8E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8663" y="4759697"/>
            <a:ext cx="4432300" cy="3683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052E68E-7806-8E0E-9E38-FECA5648B6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8558" y="5164889"/>
            <a:ext cx="3962400" cy="3429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3ECD69F-227C-FD75-AB37-37D4C4EA45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3470" y="4778143"/>
            <a:ext cx="3505200" cy="3683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0C0AB66-ED08-3345-A3A9-19632BC49E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6128" y="4429305"/>
            <a:ext cx="3124200" cy="355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090333D-CB47-068B-D55F-14A73EB52E1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66128" y="4027826"/>
            <a:ext cx="2667000" cy="3683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6701B23-8E09-015D-56FA-38EEF0325CC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68552" y="3648375"/>
            <a:ext cx="2082800" cy="3175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1FBB433-32D6-59F0-534C-49C60F72F73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68552" y="3257890"/>
            <a:ext cx="1651000" cy="3429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DA87632-0E41-DBE0-A757-24D686B2862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2414" y="2845058"/>
            <a:ext cx="1257300" cy="3302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23D134B-6EE0-F19A-CCD4-7F173D0F784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11466" y="2448091"/>
            <a:ext cx="825500" cy="3937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E99E664-B222-1FDF-1C5D-31BDEAB6E3A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08808" y="2127085"/>
            <a:ext cx="419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3F75-3859-F32D-F800-C44E80EE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E8A17-081F-6ABE-1FAA-67C2962A0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 and Diagnostics</a:t>
            </a:r>
          </a:p>
          <a:p>
            <a:pPr lvl="1"/>
            <a:r>
              <a:rPr lang="en-US" dirty="0"/>
              <a:t>Residuals</a:t>
            </a:r>
          </a:p>
          <a:p>
            <a:pPr lvl="1"/>
            <a:r>
              <a:rPr lang="en-US" dirty="0"/>
              <a:t>Normality Plot</a:t>
            </a:r>
          </a:p>
          <a:p>
            <a:pPr lvl="1"/>
            <a:r>
              <a:rPr lang="en-US" dirty="0"/>
              <a:t>Outliers and Influential Points</a:t>
            </a:r>
          </a:p>
          <a:p>
            <a:pPr lvl="1"/>
            <a:r>
              <a:rPr lang="en-US" dirty="0"/>
              <a:t>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172012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lue dots&#10;&#10;Description automatically generated">
            <a:extLst>
              <a:ext uri="{FF2B5EF4-FFF2-40B4-BE49-F238E27FC236}">
                <a16:creationId xmlns:a16="http://schemas.microsoft.com/office/drawing/2014/main" id="{9939C48A-83EB-9287-CAF2-72350E70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26" y="164111"/>
            <a:ext cx="2997879" cy="2122692"/>
          </a:xfrm>
          <a:prstGeom prst="rect">
            <a:avLst/>
          </a:prstGeom>
        </p:spPr>
      </p:pic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D4EBB5E2-2833-1F4A-5761-E6C3A38F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47" y="2286803"/>
            <a:ext cx="3005909" cy="2160952"/>
          </a:xfrm>
          <a:prstGeom prst="rect">
            <a:avLst/>
          </a:prstGeom>
        </p:spPr>
      </p:pic>
      <p:pic>
        <p:nvPicPr>
          <p:cNvPr id="6" name="Picture 5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F188EEBB-6AD6-2ABD-5A6A-85F42552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47" y="215675"/>
            <a:ext cx="2877879" cy="2019564"/>
          </a:xfrm>
          <a:prstGeom prst="rect">
            <a:avLst/>
          </a:prstGeom>
        </p:spPr>
      </p:pic>
      <p:pic>
        <p:nvPicPr>
          <p:cNvPr id="8" name="Picture 7" descr="A group of blue dots&#10;&#10;Description automatically generated">
            <a:extLst>
              <a:ext uri="{FF2B5EF4-FFF2-40B4-BE49-F238E27FC236}">
                <a16:creationId xmlns:a16="http://schemas.microsoft.com/office/drawing/2014/main" id="{F64D8DE4-F57F-3C38-4523-00C7ACDEB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856" y="2314966"/>
            <a:ext cx="2869849" cy="2094529"/>
          </a:xfrm>
          <a:prstGeom prst="rect">
            <a:avLst/>
          </a:prstGeom>
        </p:spPr>
      </p:pic>
      <p:pic>
        <p:nvPicPr>
          <p:cNvPr id="13" name="Content Placeholder 5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6A9E3BB0-5082-12B7-37AF-F5957A8FE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826" y="4428054"/>
            <a:ext cx="2997879" cy="2094529"/>
          </a:xfrm>
          <a:prstGeom prst="rect">
            <a:avLst/>
          </a:prstGeom>
        </p:spPr>
      </p:pic>
      <p:pic>
        <p:nvPicPr>
          <p:cNvPr id="7" name="Picture 6" descr="A group of blue dots&#10;&#10;Description automatically generated">
            <a:extLst>
              <a:ext uri="{FF2B5EF4-FFF2-40B4-BE49-F238E27FC236}">
                <a16:creationId xmlns:a16="http://schemas.microsoft.com/office/drawing/2014/main" id="{EB44B583-A80F-A723-62A8-02F7CE7D2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947" y="4465823"/>
            <a:ext cx="2930429" cy="21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9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036C-0099-2A3A-BFBE-FA9DE02F1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221126" cy="1477926"/>
          </a:xfrm>
        </p:spPr>
        <p:txBody>
          <a:bodyPr/>
          <a:lstStyle/>
          <a:p>
            <a:r>
              <a:rPr lang="en-US" dirty="0"/>
              <a:t>Assumptions and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98936-CFC4-2192-470F-F11E37B2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1077"/>
            <a:ext cx="4380614" cy="1847923"/>
          </a:xfrm>
        </p:spPr>
        <p:txBody>
          <a:bodyPr/>
          <a:lstStyle/>
          <a:p>
            <a:r>
              <a:rPr lang="en-US" dirty="0"/>
              <a:t>Residuals vs x-variables</a:t>
            </a:r>
          </a:p>
          <a:p>
            <a:r>
              <a:rPr lang="en-US" dirty="0"/>
              <a:t>Residuals vs Predicted</a:t>
            </a:r>
          </a:p>
          <a:p>
            <a:r>
              <a:rPr lang="en-US" dirty="0"/>
              <a:t>Normality Plot</a:t>
            </a:r>
          </a:p>
        </p:txBody>
      </p:sp>
      <p:pic>
        <p:nvPicPr>
          <p:cNvPr id="4" name="Picture 3" descr="A group of blue dots&#10;&#10;Description automatically generated">
            <a:extLst>
              <a:ext uri="{FF2B5EF4-FFF2-40B4-BE49-F238E27FC236}">
                <a16:creationId xmlns:a16="http://schemas.microsoft.com/office/drawing/2014/main" id="{9939C48A-83EB-9287-CAF2-72350E70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02" y="1"/>
            <a:ext cx="2997879" cy="2122692"/>
          </a:xfrm>
          <a:prstGeom prst="rect">
            <a:avLst/>
          </a:prstGeom>
        </p:spPr>
      </p:pic>
      <p:pic>
        <p:nvPicPr>
          <p:cNvPr id="5" name="Picture 4" descr="A group of blue dots&#10;&#10;Description automatically generated">
            <a:extLst>
              <a:ext uri="{FF2B5EF4-FFF2-40B4-BE49-F238E27FC236}">
                <a16:creationId xmlns:a16="http://schemas.microsoft.com/office/drawing/2014/main" id="{D4EBB5E2-2833-1F4A-5761-E6C3A38F8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090" y="2088676"/>
            <a:ext cx="3005909" cy="2160952"/>
          </a:xfrm>
          <a:prstGeom prst="rect">
            <a:avLst/>
          </a:prstGeom>
        </p:spPr>
      </p:pic>
      <p:pic>
        <p:nvPicPr>
          <p:cNvPr id="6" name="Picture 5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F188EEBB-6AD6-2ABD-5A6A-85F42552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120" y="0"/>
            <a:ext cx="2877879" cy="2019564"/>
          </a:xfrm>
          <a:prstGeom prst="rect">
            <a:avLst/>
          </a:prstGeom>
        </p:spPr>
      </p:pic>
      <p:pic>
        <p:nvPicPr>
          <p:cNvPr id="7" name="Picture 6" descr="A group of blue dots&#10;&#10;Description automatically generated">
            <a:extLst>
              <a:ext uri="{FF2B5EF4-FFF2-40B4-BE49-F238E27FC236}">
                <a16:creationId xmlns:a16="http://schemas.microsoft.com/office/drawing/2014/main" id="{EB44B583-A80F-A723-62A8-02F7CE7D2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02" y="2106744"/>
            <a:ext cx="2930429" cy="2104624"/>
          </a:xfrm>
          <a:prstGeom prst="rect">
            <a:avLst/>
          </a:prstGeom>
        </p:spPr>
      </p:pic>
      <p:pic>
        <p:nvPicPr>
          <p:cNvPr id="8" name="Picture 7" descr="A group of blue dots&#10;&#10;Description automatically generated">
            <a:extLst>
              <a:ext uri="{FF2B5EF4-FFF2-40B4-BE49-F238E27FC236}">
                <a16:creationId xmlns:a16="http://schemas.microsoft.com/office/drawing/2014/main" id="{F64D8DE4-F57F-3C38-4523-00C7ACDE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233" y="4561367"/>
            <a:ext cx="3248767" cy="2296632"/>
          </a:xfrm>
          <a:prstGeom prst="rect">
            <a:avLst/>
          </a:prstGeom>
        </p:spPr>
      </p:pic>
      <p:pic>
        <p:nvPicPr>
          <p:cNvPr id="9" name="Content Placeholder 5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A991C56A-B46A-426D-B3DD-5DB762B04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5325" y="4428054"/>
            <a:ext cx="3573448" cy="2429946"/>
          </a:xfrm>
          <a:prstGeom prst="rect">
            <a:avLst/>
          </a:prstGeom>
        </p:spPr>
      </p:pic>
      <p:pic>
        <p:nvPicPr>
          <p:cNvPr id="10" name="Picture 9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09BB2F5D-98AE-DC24-0609-F1E76BF96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29951"/>
            <a:ext cx="4837814" cy="33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02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7292</TotalTime>
  <Words>1670</Words>
  <Application>Microsoft Macintosh PowerPoint</Application>
  <PresentationFormat>Widescreen</PresentationFormat>
  <Paragraphs>241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Brush Script MT</vt:lpstr>
      <vt:lpstr>Aptos</vt:lpstr>
      <vt:lpstr>Aptos Display</vt:lpstr>
      <vt:lpstr>Arial</vt:lpstr>
      <vt:lpstr>Beirut</vt:lpstr>
      <vt:lpstr>Bernard MT Condensed</vt:lpstr>
      <vt:lpstr>Calibri</vt:lpstr>
      <vt:lpstr>Goudy Old Style</vt:lpstr>
      <vt:lpstr>Office Theme</vt:lpstr>
      <vt:lpstr>NBA Points Predictor</vt:lpstr>
      <vt:lpstr>Data Exploration</vt:lpstr>
      <vt:lpstr>Histogram</vt:lpstr>
      <vt:lpstr>Scatterplot</vt:lpstr>
      <vt:lpstr>Scatterplot</vt:lpstr>
      <vt:lpstr>PowerPoint Presentation</vt:lpstr>
      <vt:lpstr>Analysis Stage</vt:lpstr>
      <vt:lpstr>PowerPoint Presentation</vt:lpstr>
      <vt:lpstr>Assumptions and Diagnostics</vt:lpstr>
      <vt:lpstr>Transformation is needed</vt:lpstr>
      <vt:lpstr>Data Exploration</vt:lpstr>
      <vt:lpstr>Histogram</vt:lpstr>
      <vt:lpstr>Boxplot</vt:lpstr>
      <vt:lpstr>PowerPoint Presentation</vt:lpstr>
      <vt:lpstr>Scatterplot</vt:lpstr>
      <vt:lpstr>Correlation Values</vt:lpstr>
      <vt:lpstr>Analysis Stage</vt:lpstr>
      <vt:lpstr>PowerPoint Presentation</vt:lpstr>
      <vt:lpstr>Assumptions</vt:lpstr>
      <vt:lpstr>Diagnostics</vt:lpstr>
      <vt:lpstr>Diagnostics</vt:lpstr>
      <vt:lpstr>Outliers and Influential Points</vt:lpstr>
      <vt:lpstr>Validation/Testing</vt:lpstr>
      <vt:lpstr>Splitting the data</vt:lpstr>
      <vt:lpstr>Model Selection</vt:lpstr>
      <vt:lpstr>Capability Potential, CP</vt:lpstr>
      <vt:lpstr>Capability Potential, CP</vt:lpstr>
      <vt:lpstr>Capability Potential, CP</vt:lpstr>
      <vt:lpstr>PowerPoint Presentation</vt:lpstr>
      <vt:lpstr>PowerPoint Presentation</vt:lpstr>
      <vt:lpstr>Capability Potential, CP</vt:lpstr>
      <vt:lpstr>Backward</vt:lpstr>
      <vt:lpstr>Backward</vt:lpstr>
      <vt:lpstr>Backward</vt:lpstr>
      <vt:lpstr>PowerPoint Presentation</vt:lpstr>
      <vt:lpstr>Model #1, CP Final-final Equation</vt:lpstr>
      <vt:lpstr>Model #1, CP Final-final Equation</vt:lpstr>
      <vt:lpstr>Model #2, Backward Final-final Equation</vt:lpstr>
      <vt:lpstr>Model #2, Backward Final-final Model</vt:lpstr>
      <vt:lpstr>Training vs Training</vt:lpstr>
      <vt:lpstr>Test vs Test</vt:lpstr>
      <vt:lpstr>Model #1, Train vs Test</vt:lpstr>
      <vt:lpstr>Model #2, Train vs Test</vt:lpstr>
      <vt:lpstr>PowerPoint Presentation</vt:lpstr>
      <vt:lpstr>Comparisons</vt:lpstr>
      <vt:lpstr>Prediction Model #1, CP</vt:lpstr>
      <vt:lpstr>Prediction Model #2, Backward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Castaneda, Jaime</dc:creator>
  <cp:lastModifiedBy>Castaneda, Jaime</cp:lastModifiedBy>
  <cp:revision>1</cp:revision>
  <dcterms:created xsi:type="dcterms:W3CDTF">2024-05-24T03:56:53Z</dcterms:created>
  <dcterms:modified xsi:type="dcterms:W3CDTF">2024-06-12T02:22:50Z</dcterms:modified>
</cp:coreProperties>
</file>